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6"/>
  </p:notesMasterIdLst>
  <p:sldIdLst>
    <p:sldId id="319" r:id="rId3"/>
    <p:sldId id="349" r:id="rId4"/>
    <p:sldId id="321" r:id="rId5"/>
    <p:sldId id="361" r:id="rId6"/>
    <p:sldId id="357" r:id="rId7"/>
    <p:sldId id="359" r:id="rId8"/>
    <p:sldId id="345" r:id="rId9"/>
    <p:sldId id="360" r:id="rId10"/>
    <p:sldId id="338" r:id="rId11"/>
    <p:sldId id="356" r:id="rId12"/>
    <p:sldId id="354" r:id="rId13"/>
    <p:sldId id="355" r:id="rId14"/>
    <p:sldId id="351" r:id="rId15"/>
  </p:sldIdLst>
  <p:sldSz cx="10287000" cy="10287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userDrawn="1">
          <p15:clr>
            <a:srgbClr val="A4A3A4"/>
          </p15:clr>
        </p15:guide>
        <p15:guide id="2" pos="32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6"/>
    <a:srgbClr val="C5A261"/>
    <a:srgbClr val="0C2340"/>
    <a:srgbClr val="D8AD65"/>
    <a:srgbClr val="192E56"/>
    <a:srgbClr val="1E31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14" autoAdjust="0"/>
    <p:restoredTop sz="96395" autoAdjust="0"/>
  </p:normalViewPr>
  <p:slideViewPr>
    <p:cSldViewPr snapToGrid="0">
      <p:cViewPr varScale="1">
        <p:scale>
          <a:sx n="77" d="100"/>
          <a:sy n="77" d="100"/>
        </p:scale>
        <p:origin x="2478" y="120"/>
      </p:cViewPr>
      <p:guideLst>
        <p:guide orient="horz" pos="3240"/>
        <p:guide pos="32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AFBF8449-909E-4797-91FD-DD89A5283A22}" type="datetimeFigureOut">
              <a:rPr lang="tr-TR" smtClean="0"/>
              <a:t>22.11.2024</a:t>
            </a:fld>
            <a:endParaRPr lang="tr-TR"/>
          </a:p>
        </p:txBody>
      </p:sp>
      <p:sp>
        <p:nvSpPr>
          <p:cNvPr id="4" name="Slayt Resmi Yer Tutucusu 3"/>
          <p:cNvSpPr>
            <a:spLocks noGrp="1" noRot="1" noChangeAspect="1"/>
          </p:cNvSpPr>
          <p:nvPr>
            <p:ph type="sldImg" idx="2"/>
          </p:nvPr>
        </p:nvSpPr>
        <p:spPr>
          <a:xfrm>
            <a:off x="1724025" y="1241425"/>
            <a:ext cx="3349625" cy="33496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F2AB7B1-0E49-4145-A9C8-7AE0BD4FDFAC}" type="slidenum">
              <a:rPr lang="tr-TR" smtClean="0"/>
              <a:t>‹#›</a:t>
            </a:fld>
            <a:endParaRPr lang="tr-TR"/>
          </a:p>
        </p:txBody>
      </p:sp>
    </p:spTree>
    <p:extLst>
      <p:ext uri="{BB962C8B-B14F-4D97-AF65-F5344CB8AC3E}">
        <p14:creationId xmlns:p14="http://schemas.microsoft.com/office/powerpoint/2010/main" val="2957573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1</a:t>
            </a:fld>
            <a:endParaRPr lang="tr-TR"/>
          </a:p>
        </p:txBody>
      </p:sp>
    </p:spTree>
    <p:extLst>
      <p:ext uri="{BB962C8B-B14F-4D97-AF65-F5344CB8AC3E}">
        <p14:creationId xmlns:p14="http://schemas.microsoft.com/office/powerpoint/2010/main" val="1920200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10</a:t>
            </a:fld>
            <a:endParaRPr lang="tr-TR" dirty="0"/>
          </a:p>
        </p:txBody>
      </p:sp>
    </p:spTree>
    <p:extLst>
      <p:ext uri="{BB962C8B-B14F-4D97-AF65-F5344CB8AC3E}">
        <p14:creationId xmlns:p14="http://schemas.microsoft.com/office/powerpoint/2010/main" val="2062773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11</a:t>
            </a:fld>
            <a:endParaRPr lang="tr-TR" dirty="0"/>
          </a:p>
        </p:txBody>
      </p:sp>
    </p:spTree>
    <p:extLst>
      <p:ext uri="{BB962C8B-B14F-4D97-AF65-F5344CB8AC3E}">
        <p14:creationId xmlns:p14="http://schemas.microsoft.com/office/powerpoint/2010/main" val="14045913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12</a:t>
            </a:fld>
            <a:endParaRPr lang="tr-TR" dirty="0"/>
          </a:p>
        </p:txBody>
      </p:sp>
    </p:spTree>
    <p:extLst>
      <p:ext uri="{BB962C8B-B14F-4D97-AF65-F5344CB8AC3E}">
        <p14:creationId xmlns:p14="http://schemas.microsoft.com/office/powerpoint/2010/main" val="6891989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13</a:t>
            </a:fld>
            <a:endParaRPr lang="tr-TR"/>
          </a:p>
        </p:txBody>
      </p:sp>
    </p:spTree>
    <p:extLst>
      <p:ext uri="{BB962C8B-B14F-4D97-AF65-F5344CB8AC3E}">
        <p14:creationId xmlns:p14="http://schemas.microsoft.com/office/powerpoint/2010/main" val="293091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2</a:t>
            </a:fld>
            <a:endParaRPr lang="tr-TR" dirty="0"/>
          </a:p>
        </p:txBody>
      </p:sp>
    </p:spTree>
    <p:extLst>
      <p:ext uri="{BB962C8B-B14F-4D97-AF65-F5344CB8AC3E}">
        <p14:creationId xmlns:p14="http://schemas.microsoft.com/office/powerpoint/2010/main" val="1761187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3</a:t>
            </a:fld>
            <a:endParaRPr lang="tr-TR" dirty="0"/>
          </a:p>
        </p:txBody>
      </p:sp>
    </p:spTree>
    <p:extLst>
      <p:ext uri="{BB962C8B-B14F-4D97-AF65-F5344CB8AC3E}">
        <p14:creationId xmlns:p14="http://schemas.microsoft.com/office/powerpoint/2010/main" val="2458717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4</a:t>
            </a:fld>
            <a:endParaRPr lang="tr-TR"/>
          </a:p>
        </p:txBody>
      </p:sp>
    </p:spTree>
    <p:extLst>
      <p:ext uri="{BB962C8B-B14F-4D97-AF65-F5344CB8AC3E}">
        <p14:creationId xmlns:p14="http://schemas.microsoft.com/office/powerpoint/2010/main" val="3237686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3F2AB7B1-0E49-4145-A9C8-7AE0BD4FDFAC}" type="slidenum">
              <a:rPr lang="tr-TR" smtClean="0"/>
              <a:t>5</a:t>
            </a:fld>
            <a:endParaRPr lang="tr-TR"/>
          </a:p>
        </p:txBody>
      </p:sp>
    </p:spTree>
    <p:extLst>
      <p:ext uri="{BB962C8B-B14F-4D97-AF65-F5344CB8AC3E}">
        <p14:creationId xmlns:p14="http://schemas.microsoft.com/office/powerpoint/2010/main" val="1717848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6</a:t>
            </a:fld>
            <a:endParaRPr lang="tr-TR"/>
          </a:p>
        </p:txBody>
      </p:sp>
    </p:spTree>
    <p:extLst>
      <p:ext uri="{BB962C8B-B14F-4D97-AF65-F5344CB8AC3E}">
        <p14:creationId xmlns:p14="http://schemas.microsoft.com/office/powerpoint/2010/main" val="1595737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7</a:t>
            </a:fld>
            <a:endParaRPr lang="tr-TR" dirty="0"/>
          </a:p>
        </p:txBody>
      </p:sp>
    </p:spTree>
    <p:extLst>
      <p:ext uri="{BB962C8B-B14F-4D97-AF65-F5344CB8AC3E}">
        <p14:creationId xmlns:p14="http://schemas.microsoft.com/office/powerpoint/2010/main" val="3373561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8</a:t>
            </a:fld>
            <a:endParaRPr lang="tr-TR" dirty="0"/>
          </a:p>
        </p:txBody>
      </p:sp>
    </p:spTree>
    <p:extLst>
      <p:ext uri="{BB962C8B-B14F-4D97-AF65-F5344CB8AC3E}">
        <p14:creationId xmlns:p14="http://schemas.microsoft.com/office/powerpoint/2010/main" val="2772831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F2AB7B1-0E49-4145-A9C8-7AE0BD4FDFAC}" type="slidenum">
              <a:rPr lang="tr-TR" smtClean="0"/>
              <a:t>9</a:t>
            </a:fld>
            <a:endParaRPr lang="tr-TR" dirty="0"/>
          </a:p>
        </p:txBody>
      </p:sp>
    </p:spTree>
    <p:extLst>
      <p:ext uri="{BB962C8B-B14F-4D97-AF65-F5344CB8AC3E}">
        <p14:creationId xmlns:p14="http://schemas.microsoft.com/office/powerpoint/2010/main" val="474392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71525" y="1683545"/>
            <a:ext cx="8743950" cy="3581400"/>
          </a:xfrm>
        </p:spPr>
        <p:txBody>
          <a:bodyPr anchor="b"/>
          <a:lstStyle>
            <a:lvl1pPr algn="ctr">
              <a:defRPr sz="6750"/>
            </a:lvl1pPr>
          </a:lstStyle>
          <a:p>
            <a:r>
              <a:rPr lang="tr-TR"/>
              <a:t>Asıl başlık stilini düzenlemek için tıklayın</a:t>
            </a:r>
            <a:endParaRPr lang="en-US" dirty="0"/>
          </a:p>
        </p:txBody>
      </p:sp>
      <p:sp>
        <p:nvSpPr>
          <p:cNvPr id="3" name="Subtitle 2"/>
          <p:cNvSpPr>
            <a:spLocks noGrp="1"/>
          </p:cNvSpPr>
          <p:nvPr>
            <p:ph type="subTitle" idx="1"/>
          </p:nvPr>
        </p:nvSpPr>
        <p:spPr>
          <a:xfrm>
            <a:off x="1285875" y="5403057"/>
            <a:ext cx="7715250" cy="2483643"/>
          </a:xfrm>
        </p:spPr>
        <p:txBody>
          <a:bodyPr/>
          <a:lstStyle>
            <a:lvl1pPr marL="0" indent="0" algn="ctr">
              <a:buNone/>
              <a:defRPr sz="2700"/>
            </a:lvl1pPr>
            <a:lvl2pPr marL="514350" indent="0" algn="ctr">
              <a:buNone/>
              <a:defRPr sz="2250"/>
            </a:lvl2pPr>
            <a:lvl3pPr marL="1028700" indent="0" algn="ctr">
              <a:buNone/>
              <a:defRPr sz="2025"/>
            </a:lvl3pPr>
            <a:lvl4pPr marL="1543050" indent="0" algn="ctr">
              <a:buNone/>
              <a:defRPr sz="1800"/>
            </a:lvl4pPr>
            <a:lvl5pPr marL="2057400" indent="0" algn="ctr">
              <a:buNone/>
              <a:defRPr sz="1800"/>
            </a:lvl5pPr>
            <a:lvl6pPr marL="2571750" indent="0" algn="ctr">
              <a:buNone/>
              <a:defRPr sz="1800"/>
            </a:lvl6pPr>
            <a:lvl7pPr marL="3086100" indent="0" algn="ctr">
              <a:buNone/>
              <a:defRPr sz="1800"/>
            </a:lvl7pPr>
            <a:lvl8pPr marL="3600450" indent="0" algn="ctr">
              <a:buNone/>
              <a:defRPr sz="1800"/>
            </a:lvl8pPr>
            <a:lvl9pPr marL="4114800" indent="0" algn="ctr">
              <a:buNone/>
              <a:defRPr sz="18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3ABE599-2304-48FA-9493-218DF4D691E6}" type="datetimeFigureOut">
              <a:rPr lang="tr-TR" smtClean="0"/>
              <a:t>22.11.2024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851712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3ABE599-2304-48FA-9493-218DF4D691E6}" type="datetimeFigureOut">
              <a:rPr lang="tr-TR" smtClean="0"/>
              <a:t>22.11.2024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3340386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1635" y="547688"/>
            <a:ext cx="2218134" cy="8717757"/>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707232" y="547688"/>
            <a:ext cx="6525816" cy="871775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3ABE599-2304-48FA-9493-218DF4D691E6}" type="datetimeFigureOut">
              <a:rPr lang="tr-TR" smtClean="0"/>
              <a:t>22.11.2024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33247299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058C50-0D14-474A-998F-304BC06A0090}"/>
              </a:ext>
            </a:extLst>
          </p:cNvPr>
          <p:cNvSpPr>
            <a:spLocks noGrp="1"/>
          </p:cNvSpPr>
          <p:nvPr>
            <p:ph type="ctrTitle"/>
          </p:nvPr>
        </p:nvSpPr>
        <p:spPr>
          <a:xfrm>
            <a:off x="1285875" y="1684338"/>
            <a:ext cx="7715250" cy="35814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DD386F0-8E93-4BC5-885B-32414C320E76}"/>
              </a:ext>
            </a:extLst>
          </p:cNvPr>
          <p:cNvSpPr>
            <a:spLocks noGrp="1"/>
          </p:cNvSpPr>
          <p:nvPr>
            <p:ph type="subTitle" idx="1"/>
          </p:nvPr>
        </p:nvSpPr>
        <p:spPr>
          <a:xfrm>
            <a:off x="1285875" y="5403850"/>
            <a:ext cx="7715250" cy="248285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5CE85AF-48CD-4CD6-A7FB-5325F48EA6B1}"/>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5" name="Alt Bilgi Yer Tutucusu 4">
            <a:extLst>
              <a:ext uri="{FF2B5EF4-FFF2-40B4-BE49-F238E27FC236}">
                <a16:creationId xmlns:a16="http://schemas.microsoft.com/office/drawing/2014/main" id="{7BA4B63F-19BA-47D4-BABD-B004131A2B1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32FA63E-65E7-4307-98E8-C80B064DB366}"/>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7059160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48BE14-02E1-40D2-9186-06D9E1AD73A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712E8CE-D4EB-491F-A099-76F8344D8CA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8BE3D16-5A5B-4C5D-B3A1-1FA101BF1137}"/>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5" name="Alt Bilgi Yer Tutucusu 4">
            <a:extLst>
              <a:ext uri="{FF2B5EF4-FFF2-40B4-BE49-F238E27FC236}">
                <a16:creationId xmlns:a16="http://schemas.microsoft.com/office/drawing/2014/main" id="{25811629-583D-4644-AB0A-F6941BBEFB2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ADE466B-A2B7-47FD-AE48-D3D4081C8911}"/>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3627471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ADD520-71C7-49E2-BB23-A83DB4B3D6AA}"/>
              </a:ext>
            </a:extLst>
          </p:cNvPr>
          <p:cNvSpPr>
            <a:spLocks noGrp="1"/>
          </p:cNvSpPr>
          <p:nvPr>
            <p:ph type="title"/>
          </p:nvPr>
        </p:nvSpPr>
        <p:spPr>
          <a:xfrm>
            <a:off x="701675" y="2565400"/>
            <a:ext cx="8872538" cy="4278313"/>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871A5EB-B8CB-4198-AB1D-5FBBE1E3B3E6}"/>
              </a:ext>
            </a:extLst>
          </p:cNvPr>
          <p:cNvSpPr>
            <a:spLocks noGrp="1"/>
          </p:cNvSpPr>
          <p:nvPr>
            <p:ph type="body" idx="1"/>
          </p:nvPr>
        </p:nvSpPr>
        <p:spPr>
          <a:xfrm>
            <a:off x="701675" y="6884988"/>
            <a:ext cx="8872538" cy="22494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776AEAA-BFF0-4D22-9FBE-584561BF013D}"/>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5" name="Alt Bilgi Yer Tutucusu 4">
            <a:extLst>
              <a:ext uri="{FF2B5EF4-FFF2-40B4-BE49-F238E27FC236}">
                <a16:creationId xmlns:a16="http://schemas.microsoft.com/office/drawing/2014/main" id="{73BCB718-C15F-4CD2-912E-371DC3371BE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500170D-685A-4FD6-BBD7-63B81EA6F13A}"/>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1423756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A6D47F-AC31-4C04-9022-55EEF39F92C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E9B039F-20CE-480E-8C28-FDBD7592407F}"/>
              </a:ext>
            </a:extLst>
          </p:cNvPr>
          <p:cNvSpPr>
            <a:spLocks noGrp="1"/>
          </p:cNvSpPr>
          <p:nvPr>
            <p:ph sz="half" idx="1"/>
          </p:nvPr>
        </p:nvSpPr>
        <p:spPr>
          <a:xfrm>
            <a:off x="708025" y="2738438"/>
            <a:ext cx="4359275" cy="652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058EF52-520F-4A54-9A87-B5D0D6782F80}"/>
              </a:ext>
            </a:extLst>
          </p:cNvPr>
          <p:cNvSpPr>
            <a:spLocks noGrp="1"/>
          </p:cNvSpPr>
          <p:nvPr>
            <p:ph sz="half" idx="2"/>
          </p:nvPr>
        </p:nvSpPr>
        <p:spPr>
          <a:xfrm>
            <a:off x="5219700" y="2738438"/>
            <a:ext cx="4360863" cy="65278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44C756B5-5B47-4DB7-9317-625CD9585CC8}"/>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6" name="Alt Bilgi Yer Tutucusu 5">
            <a:extLst>
              <a:ext uri="{FF2B5EF4-FFF2-40B4-BE49-F238E27FC236}">
                <a16:creationId xmlns:a16="http://schemas.microsoft.com/office/drawing/2014/main" id="{5DDA04E7-507C-4D24-B458-209F2B488E8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8AB82E5-8C85-4644-947C-74227C214590}"/>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16347671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D5F6D6-22F4-445E-9A2F-A2BAF7206252}"/>
              </a:ext>
            </a:extLst>
          </p:cNvPr>
          <p:cNvSpPr>
            <a:spLocks noGrp="1"/>
          </p:cNvSpPr>
          <p:nvPr>
            <p:ph type="title"/>
          </p:nvPr>
        </p:nvSpPr>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C51C5781-12AA-4ABE-B3D1-A5335686267E}"/>
              </a:ext>
            </a:extLst>
          </p:cNvPr>
          <p:cNvSpPr>
            <a:spLocks noGrp="1"/>
          </p:cNvSpPr>
          <p:nvPr>
            <p:ph type="body" idx="1"/>
          </p:nvPr>
        </p:nvSpPr>
        <p:spPr>
          <a:xfrm>
            <a:off x="708025" y="2522538"/>
            <a:ext cx="4352925" cy="1235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57CA54A-BDFE-4481-8E01-2DF67EA4218C}"/>
              </a:ext>
            </a:extLst>
          </p:cNvPr>
          <p:cNvSpPr>
            <a:spLocks noGrp="1"/>
          </p:cNvSpPr>
          <p:nvPr>
            <p:ph sz="half" idx="2"/>
          </p:nvPr>
        </p:nvSpPr>
        <p:spPr>
          <a:xfrm>
            <a:off x="708025" y="3757613"/>
            <a:ext cx="4352925" cy="552767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9A5CDC4C-1120-495D-A054-B85CB68BCFA6}"/>
              </a:ext>
            </a:extLst>
          </p:cNvPr>
          <p:cNvSpPr>
            <a:spLocks noGrp="1"/>
          </p:cNvSpPr>
          <p:nvPr>
            <p:ph type="body" sz="quarter" idx="3"/>
          </p:nvPr>
        </p:nvSpPr>
        <p:spPr>
          <a:xfrm>
            <a:off x="5208588" y="2522538"/>
            <a:ext cx="4371975" cy="1235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8505CC33-0653-4EE1-8391-80C46AA6AD53}"/>
              </a:ext>
            </a:extLst>
          </p:cNvPr>
          <p:cNvSpPr>
            <a:spLocks noGrp="1"/>
          </p:cNvSpPr>
          <p:nvPr>
            <p:ph sz="quarter" idx="4"/>
          </p:nvPr>
        </p:nvSpPr>
        <p:spPr>
          <a:xfrm>
            <a:off x="5208588" y="3757613"/>
            <a:ext cx="4371975" cy="552767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C7E73CF-12B3-4551-B0CA-42A87C776B7E}"/>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8" name="Alt Bilgi Yer Tutucusu 7">
            <a:extLst>
              <a:ext uri="{FF2B5EF4-FFF2-40B4-BE49-F238E27FC236}">
                <a16:creationId xmlns:a16="http://schemas.microsoft.com/office/drawing/2014/main" id="{256867A9-FE94-49F1-BD39-157BCC04003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FA5A560-6857-46FC-99CC-82C2F0980E30}"/>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2126586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E8622D-B907-40AC-8408-D2A19C9E8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D7D9BBE-62EF-44A1-9017-72EC3DA197CD}"/>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4" name="Alt Bilgi Yer Tutucusu 3">
            <a:extLst>
              <a:ext uri="{FF2B5EF4-FFF2-40B4-BE49-F238E27FC236}">
                <a16:creationId xmlns:a16="http://schemas.microsoft.com/office/drawing/2014/main" id="{C15A0527-5750-4AC9-A3F5-2290E3DD43E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674B164C-6788-4CB9-B802-84E1DC19582D}"/>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22424641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FEC5D3B-A50C-4824-B458-D91143882CB9}"/>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3" name="Alt Bilgi Yer Tutucusu 2">
            <a:extLst>
              <a:ext uri="{FF2B5EF4-FFF2-40B4-BE49-F238E27FC236}">
                <a16:creationId xmlns:a16="http://schemas.microsoft.com/office/drawing/2014/main" id="{A11060AF-C86F-465A-A4ED-05ACD5A2758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16A8160-9DC5-40DF-889E-A553D2A0A30E}"/>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12760624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62E12F-9F4A-47FD-B310-8D7A26D745CE}"/>
              </a:ext>
            </a:extLst>
          </p:cNvPr>
          <p:cNvSpPr>
            <a:spLocks noGrp="1"/>
          </p:cNvSpPr>
          <p:nvPr>
            <p:ph type="title"/>
          </p:nvPr>
        </p:nvSpPr>
        <p:spPr>
          <a:xfrm>
            <a:off x="708025" y="685800"/>
            <a:ext cx="3317875" cy="24003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256AA7D-A09F-4777-A6A9-738562E724D5}"/>
              </a:ext>
            </a:extLst>
          </p:cNvPr>
          <p:cNvSpPr>
            <a:spLocks noGrp="1"/>
          </p:cNvSpPr>
          <p:nvPr>
            <p:ph idx="1"/>
          </p:nvPr>
        </p:nvSpPr>
        <p:spPr>
          <a:xfrm>
            <a:off x="4373563" y="1481138"/>
            <a:ext cx="5207000" cy="7310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644D06D3-637D-468E-AB68-AD86671240F8}"/>
              </a:ext>
            </a:extLst>
          </p:cNvPr>
          <p:cNvSpPr>
            <a:spLocks noGrp="1"/>
          </p:cNvSpPr>
          <p:nvPr>
            <p:ph type="body" sz="half" idx="2"/>
          </p:nvPr>
        </p:nvSpPr>
        <p:spPr>
          <a:xfrm>
            <a:off x="708025" y="3086100"/>
            <a:ext cx="3317875" cy="5718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311873F-B677-4282-9625-00760F089C32}"/>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6" name="Alt Bilgi Yer Tutucusu 5">
            <a:extLst>
              <a:ext uri="{FF2B5EF4-FFF2-40B4-BE49-F238E27FC236}">
                <a16:creationId xmlns:a16="http://schemas.microsoft.com/office/drawing/2014/main" id="{27423D5F-153C-406A-BC59-E41874CCB18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E2653A5-8D54-4CEC-AB78-0DB03A7CB9EE}"/>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1943092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3ABE599-2304-48FA-9493-218DF4D691E6}" type="datetimeFigureOut">
              <a:rPr lang="tr-TR" smtClean="0"/>
              <a:t>22.11.2024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37604492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1933940-8F65-4DEB-8AAF-5D955B4C3F7E}"/>
              </a:ext>
            </a:extLst>
          </p:cNvPr>
          <p:cNvSpPr>
            <a:spLocks noGrp="1"/>
          </p:cNvSpPr>
          <p:nvPr>
            <p:ph type="title"/>
          </p:nvPr>
        </p:nvSpPr>
        <p:spPr>
          <a:xfrm>
            <a:off x="708025" y="685800"/>
            <a:ext cx="3317875" cy="24003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5CE80A0-94EC-4C30-9F90-A984C8769020}"/>
              </a:ext>
            </a:extLst>
          </p:cNvPr>
          <p:cNvSpPr>
            <a:spLocks noGrp="1"/>
          </p:cNvSpPr>
          <p:nvPr>
            <p:ph type="pic" idx="1"/>
          </p:nvPr>
        </p:nvSpPr>
        <p:spPr>
          <a:xfrm>
            <a:off x="4373563" y="1481138"/>
            <a:ext cx="5207000" cy="73104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0104D36-9D92-4A8A-8CF7-77D46A6D2834}"/>
              </a:ext>
            </a:extLst>
          </p:cNvPr>
          <p:cNvSpPr>
            <a:spLocks noGrp="1"/>
          </p:cNvSpPr>
          <p:nvPr>
            <p:ph type="body" sz="half" idx="2"/>
          </p:nvPr>
        </p:nvSpPr>
        <p:spPr>
          <a:xfrm>
            <a:off x="708025" y="3086100"/>
            <a:ext cx="3317875" cy="57181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3611E54-B1F0-49C5-B43E-4C6EDFD3AF16}"/>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6" name="Alt Bilgi Yer Tutucusu 5">
            <a:extLst>
              <a:ext uri="{FF2B5EF4-FFF2-40B4-BE49-F238E27FC236}">
                <a16:creationId xmlns:a16="http://schemas.microsoft.com/office/drawing/2014/main" id="{D2A079C9-C495-494E-9194-39FD3652B64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5609EFC-B945-43EA-B3F5-4AAFA54E2BDB}"/>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1152959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46E537-B9D9-494C-A273-7E2F71FF008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97C08F1B-79D9-4505-BEE6-CBD2914FA9E5}"/>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C8F442A-F1B2-496C-BF01-B69DC0F2DC35}"/>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5" name="Alt Bilgi Yer Tutucusu 4">
            <a:extLst>
              <a:ext uri="{FF2B5EF4-FFF2-40B4-BE49-F238E27FC236}">
                <a16:creationId xmlns:a16="http://schemas.microsoft.com/office/drawing/2014/main" id="{A22C3F9C-7A60-4613-8E80-9A364161113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BDBB642-13F5-40D5-B374-257CCE7BBB1F}"/>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22676554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A5E86F1E-53F4-4E70-B802-0F1376B2E80B}"/>
              </a:ext>
            </a:extLst>
          </p:cNvPr>
          <p:cNvSpPr>
            <a:spLocks noGrp="1"/>
          </p:cNvSpPr>
          <p:nvPr>
            <p:ph type="title" orient="vert"/>
          </p:nvPr>
        </p:nvSpPr>
        <p:spPr>
          <a:xfrm>
            <a:off x="7362825" y="547688"/>
            <a:ext cx="2217738" cy="8718550"/>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1722B27-9FA6-49B5-ADD1-55B2339482EA}"/>
              </a:ext>
            </a:extLst>
          </p:cNvPr>
          <p:cNvSpPr>
            <a:spLocks noGrp="1"/>
          </p:cNvSpPr>
          <p:nvPr>
            <p:ph type="body" orient="vert" idx="1"/>
          </p:nvPr>
        </p:nvSpPr>
        <p:spPr>
          <a:xfrm>
            <a:off x="708025" y="547688"/>
            <a:ext cx="6502400" cy="87185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92C556D-6346-48F2-8DC4-A346B494140D}"/>
              </a:ext>
            </a:extLst>
          </p:cNvPr>
          <p:cNvSpPr>
            <a:spLocks noGrp="1"/>
          </p:cNvSpPr>
          <p:nvPr>
            <p:ph type="dt" sz="half" idx="10"/>
          </p:nvPr>
        </p:nvSpPr>
        <p:spPr/>
        <p:txBody>
          <a:bodyPr/>
          <a:lstStyle/>
          <a:p>
            <a:fld id="{CE40E624-FB02-4AA4-9FBD-13F4847B42B2}" type="datetimeFigureOut">
              <a:rPr lang="tr-TR" smtClean="0"/>
              <a:t>22.11.2024</a:t>
            </a:fld>
            <a:endParaRPr lang="tr-TR"/>
          </a:p>
        </p:txBody>
      </p:sp>
      <p:sp>
        <p:nvSpPr>
          <p:cNvPr id="5" name="Alt Bilgi Yer Tutucusu 4">
            <a:extLst>
              <a:ext uri="{FF2B5EF4-FFF2-40B4-BE49-F238E27FC236}">
                <a16:creationId xmlns:a16="http://schemas.microsoft.com/office/drawing/2014/main" id="{29BEC2CF-B6ED-44CD-8600-331FAD8F00B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CC6797C-8C63-40F9-BD9B-100F8BCA0DF6}"/>
              </a:ext>
            </a:extLst>
          </p:cNvPr>
          <p:cNvSpPr>
            <a:spLocks noGrp="1"/>
          </p:cNvSpPr>
          <p:nvPr>
            <p:ph type="sldNum" sz="quarter" idx="12"/>
          </p:nvPr>
        </p:nvSpPr>
        <p:spPr/>
        <p:txBody>
          <a:bodyPr/>
          <a:lstStyle/>
          <a:p>
            <a:fld id="{1839156A-CCB0-46F1-BCA0-3B3FE0230702}" type="slidenum">
              <a:rPr lang="tr-TR" smtClean="0"/>
              <a:t>‹#›</a:t>
            </a:fld>
            <a:endParaRPr lang="tr-TR"/>
          </a:p>
        </p:txBody>
      </p:sp>
    </p:spTree>
    <p:extLst>
      <p:ext uri="{BB962C8B-B14F-4D97-AF65-F5344CB8AC3E}">
        <p14:creationId xmlns:p14="http://schemas.microsoft.com/office/powerpoint/2010/main" val="4040030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701874" y="2564609"/>
            <a:ext cx="8872538" cy="4279106"/>
          </a:xfrm>
        </p:spPr>
        <p:txBody>
          <a:bodyPr anchor="b"/>
          <a:lstStyle>
            <a:lvl1pPr>
              <a:defRPr sz="6750"/>
            </a:lvl1pPr>
          </a:lstStyle>
          <a:p>
            <a:r>
              <a:rPr lang="tr-TR"/>
              <a:t>Asıl başlık stilini düzenlemek için tıklayın</a:t>
            </a:r>
            <a:endParaRPr lang="en-US" dirty="0"/>
          </a:p>
        </p:txBody>
      </p:sp>
      <p:sp>
        <p:nvSpPr>
          <p:cNvPr id="3" name="Text Placeholder 2"/>
          <p:cNvSpPr>
            <a:spLocks noGrp="1"/>
          </p:cNvSpPr>
          <p:nvPr>
            <p:ph type="body" idx="1"/>
          </p:nvPr>
        </p:nvSpPr>
        <p:spPr>
          <a:xfrm>
            <a:off x="701874" y="6884197"/>
            <a:ext cx="8872538" cy="2250281"/>
          </a:xfrm>
        </p:spPr>
        <p:txBody>
          <a:bodyPr/>
          <a:lstStyle>
            <a:lvl1pPr marL="0" indent="0">
              <a:buNone/>
              <a:defRPr sz="2700">
                <a:solidFill>
                  <a:schemeClr val="tx1"/>
                </a:solidFill>
              </a:defRPr>
            </a:lvl1pPr>
            <a:lvl2pPr marL="514350" indent="0">
              <a:buNone/>
              <a:defRPr sz="2250">
                <a:solidFill>
                  <a:schemeClr val="tx1">
                    <a:tint val="75000"/>
                  </a:schemeClr>
                </a:solidFill>
              </a:defRPr>
            </a:lvl2pPr>
            <a:lvl3pPr marL="1028700" indent="0">
              <a:buNone/>
              <a:defRPr sz="2025">
                <a:solidFill>
                  <a:schemeClr val="tx1">
                    <a:tint val="75000"/>
                  </a:schemeClr>
                </a:solidFill>
              </a:defRPr>
            </a:lvl3pPr>
            <a:lvl4pPr marL="1543050" indent="0">
              <a:buNone/>
              <a:defRPr sz="1800">
                <a:solidFill>
                  <a:schemeClr val="tx1">
                    <a:tint val="75000"/>
                  </a:schemeClr>
                </a:solidFill>
              </a:defRPr>
            </a:lvl4pPr>
            <a:lvl5pPr marL="2057400" indent="0">
              <a:buNone/>
              <a:defRPr sz="1800">
                <a:solidFill>
                  <a:schemeClr val="tx1">
                    <a:tint val="75000"/>
                  </a:schemeClr>
                </a:solidFill>
              </a:defRPr>
            </a:lvl5pPr>
            <a:lvl6pPr marL="2571750" indent="0">
              <a:buNone/>
              <a:defRPr sz="1800">
                <a:solidFill>
                  <a:schemeClr val="tx1">
                    <a:tint val="75000"/>
                  </a:schemeClr>
                </a:solidFill>
              </a:defRPr>
            </a:lvl6pPr>
            <a:lvl7pPr marL="3086100" indent="0">
              <a:buNone/>
              <a:defRPr sz="1800">
                <a:solidFill>
                  <a:schemeClr val="tx1">
                    <a:tint val="75000"/>
                  </a:schemeClr>
                </a:solidFill>
              </a:defRPr>
            </a:lvl7pPr>
            <a:lvl8pPr marL="3600450" indent="0">
              <a:buNone/>
              <a:defRPr sz="1800">
                <a:solidFill>
                  <a:schemeClr val="tx1">
                    <a:tint val="75000"/>
                  </a:schemeClr>
                </a:solidFill>
              </a:defRPr>
            </a:lvl8pPr>
            <a:lvl9pPr marL="4114800" indent="0">
              <a:buNone/>
              <a:defRPr sz="18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3ABE599-2304-48FA-9493-218DF4D691E6}" type="datetimeFigureOut">
              <a:rPr lang="tr-TR" smtClean="0"/>
              <a:t>22.11.2024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268151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707231" y="2738438"/>
            <a:ext cx="4371975" cy="65270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207794" y="2738438"/>
            <a:ext cx="4371975" cy="65270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3ABE599-2304-48FA-9493-218DF4D691E6}" type="datetimeFigureOut">
              <a:rPr lang="tr-TR" smtClean="0"/>
              <a:t>22.11.2024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1904437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08571" y="547690"/>
            <a:ext cx="8872538" cy="1988345"/>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708572" y="2521745"/>
            <a:ext cx="4351883" cy="1235868"/>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tr-TR"/>
              <a:t>Asıl metin stillerini düzenlemek için tıklayın</a:t>
            </a:r>
          </a:p>
        </p:txBody>
      </p:sp>
      <p:sp>
        <p:nvSpPr>
          <p:cNvPr id="4" name="Content Placeholder 3"/>
          <p:cNvSpPr>
            <a:spLocks noGrp="1"/>
          </p:cNvSpPr>
          <p:nvPr>
            <p:ph sz="half" idx="2"/>
          </p:nvPr>
        </p:nvSpPr>
        <p:spPr>
          <a:xfrm>
            <a:off x="708572" y="3757613"/>
            <a:ext cx="4351883" cy="55268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207794" y="2521745"/>
            <a:ext cx="4373315" cy="1235868"/>
          </a:xfrm>
        </p:spPr>
        <p:txBody>
          <a:bodyPr anchor="b"/>
          <a:lstStyle>
            <a:lvl1pPr marL="0" indent="0">
              <a:buNone/>
              <a:defRPr sz="2700" b="1"/>
            </a:lvl1pPr>
            <a:lvl2pPr marL="514350" indent="0">
              <a:buNone/>
              <a:defRPr sz="2250" b="1"/>
            </a:lvl2pPr>
            <a:lvl3pPr marL="1028700" indent="0">
              <a:buNone/>
              <a:defRPr sz="2025" b="1"/>
            </a:lvl3pPr>
            <a:lvl4pPr marL="1543050" indent="0">
              <a:buNone/>
              <a:defRPr sz="1800" b="1"/>
            </a:lvl4pPr>
            <a:lvl5pPr marL="2057400" indent="0">
              <a:buNone/>
              <a:defRPr sz="1800" b="1"/>
            </a:lvl5pPr>
            <a:lvl6pPr marL="2571750" indent="0">
              <a:buNone/>
              <a:defRPr sz="1800" b="1"/>
            </a:lvl6pPr>
            <a:lvl7pPr marL="3086100" indent="0">
              <a:buNone/>
              <a:defRPr sz="1800" b="1"/>
            </a:lvl7pPr>
            <a:lvl8pPr marL="3600450" indent="0">
              <a:buNone/>
              <a:defRPr sz="1800" b="1"/>
            </a:lvl8pPr>
            <a:lvl9pPr marL="4114800" indent="0">
              <a:buNone/>
              <a:defRPr sz="1800" b="1"/>
            </a:lvl9pPr>
          </a:lstStyle>
          <a:p>
            <a:pPr lvl="0"/>
            <a:r>
              <a:rPr lang="tr-TR"/>
              <a:t>Asıl metin stillerini düzenlemek için tıklayın</a:t>
            </a:r>
          </a:p>
        </p:txBody>
      </p:sp>
      <p:sp>
        <p:nvSpPr>
          <p:cNvPr id="6" name="Content Placeholder 5"/>
          <p:cNvSpPr>
            <a:spLocks noGrp="1"/>
          </p:cNvSpPr>
          <p:nvPr>
            <p:ph sz="quarter" idx="4"/>
          </p:nvPr>
        </p:nvSpPr>
        <p:spPr>
          <a:xfrm>
            <a:off x="5207794" y="3757613"/>
            <a:ext cx="4373315" cy="55268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3ABE599-2304-48FA-9493-218DF4D691E6}" type="datetimeFigureOut">
              <a:rPr lang="tr-TR" smtClean="0"/>
              <a:t>22.11.2024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1512162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3ABE599-2304-48FA-9493-218DF4D691E6}" type="datetimeFigureOut">
              <a:rPr lang="tr-TR" smtClean="0"/>
              <a:t>22.11.2024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2571174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ABE599-2304-48FA-9493-218DF4D691E6}" type="datetimeFigureOut">
              <a:rPr lang="tr-TR" smtClean="0"/>
              <a:t>22.11.2024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580018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71" y="685800"/>
            <a:ext cx="3317825" cy="2400300"/>
          </a:xfrm>
        </p:spPr>
        <p:txBody>
          <a:bodyPr anchor="b"/>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a:xfrm>
            <a:off x="4373315" y="1481140"/>
            <a:ext cx="5207794" cy="7310438"/>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71" y="3086100"/>
            <a:ext cx="3317825" cy="5717382"/>
          </a:xfrm>
        </p:spPr>
        <p:txBody>
          <a:bodyPr/>
          <a:lstStyle>
            <a:lvl1pPr marL="0" indent="0">
              <a:buNone/>
              <a:defRPr sz="1800"/>
            </a:lvl1pPr>
            <a:lvl2pPr marL="514350" indent="0">
              <a:buNone/>
              <a:defRPr sz="1575"/>
            </a:lvl2pPr>
            <a:lvl3pPr marL="1028700" indent="0">
              <a:buNone/>
              <a:defRPr sz="1350"/>
            </a:lvl3pPr>
            <a:lvl4pPr marL="1543050" indent="0">
              <a:buNone/>
              <a:defRPr sz="1125"/>
            </a:lvl4pPr>
            <a:lvl5pPr marL="2057400" indent="0">
              <a:buNone/>
              <a:defRPr sz="1125"/>
            </a:lvl5pPr>
            <a:lvl6pPr marL="2571750" indent="0">
              <a:buNone/>
              <a:defRPr sz="1125"/>
            </a:lvl6pPr>
            <a:lvl7pPr marL="3086100" indent="0">
              <a:buNone/>
              <a:defRPr sz="1125"/>
            </a:lvl7pPr>
            <a:lvl8pPr marL="3600450" indent="0">
              <a:buNone/>
              <a:defRPr sz="1125"/>
            </a:lvl8pPr>
            <a:lvl9pPr marL="4114800" indent="0">
              <a:buNone/>
              <a:defRPr sz="1125"/>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3ABE599-2304-48FA-9493-218DF4D691E6}" type="datetimeFigureOut">
              <a:rPr lang="tr-TR" smtClean="0"/>
              <a:t>22.11.2024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2148149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08571" y="685800"/>
            <a:ext cx="3317825" cy="2400300"/>
          </a:xfrm>
        </p:spPr>
        <p:txBody>
          <a:bodyPr anchor="b"/>
          <a:lstStyle>
            <a:lvl1pPr>
              <a:defRPr sz="36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4373315" y="1481140"/>
            <a:ext cx="5207794" cy="7310438"/>
          </a:xfrm>
        </p:spPr>
        <p:txBody>
          <a:bodyPr anchor="t"/>
          <a:lstStyle>
            <a:lvl1pPr marL="0" indent="0">
              <a:buNone/>
              <a:defRPr sz="3600"/>
            </a:lvl1pPr>
            <a:lvl2pPr marL="514350" indent="0">
              <a:buNone/>
              <a:defRPr sz="3150"/>
            </a:lvl2pPr>
            <a:lvl3pPr marL="1028700" indent="0">
              <a:buNone/>
              <a:defRPr sz="2700"/>
            </a:lvl3pPr>
            <a:lvl4pPr marL="1543050" indent="0">
              <a:buNone/>
              <a:defRPr sz="2250"/>
            </a:lvl4pPr>
            <a:lvl5pPr marL="2057400" indent="0">
              <a:buNone/>
              <a:defRPr sz="2250"/>
            </a:lvl5pPr>
            <a:lvl6pPr marL="2571750" indent="0">
              <a:buNone/>
              <a:defRPr sz="2250"/>
            </a:lvl6pPr>
            <a:lvl7pPr marL="3086100" indent="0">
              <a:buNone/>
              <a:defRPr sz="2250"/>
            </a:lvl7pPr>
            <a:lvl8pPr marL="3600450" indent="0">
              <a:buNone/>
              <a:defRPr sz="2250"/>
            </a:lvl8pPr>
            <a:lvl9pPr marL="4114800" indent="0">
              <a:buNone/>
              <a:defRPr sz="2250"/>
            </a:lvl9pPr>
          </a:lstStyle>
          <a:p>
            <a:r>
              <a:rPr lang="tr-TR"/>
              <a:t>Resim eklemek için simgeye tıklayın</a:t>
            </a:r>
            <a:endParaRPr lang="en-US" dirty="0"/>
          </a:p>
        </p:txBody>
      </p:sp>
      <p:sp>
        <p:nvSpPr>
          <p:cNvPr id="4" name="Text Placeholder 3"/>
          <p:cNvSpPr>
            <a:spLocks noGrp="1"/>
          </p:cNvSpPr>
          <p:nvPr>
            <p:ph type="body" sz="half" idx="2"/>
          </p:nvPr>
        </p:nvSpPr>
        <p:spPr>
          <a:xfrm>
            <a:off x="708571" y="3086100"/>
            <a:ext cx="3317825" cy="5717382"/>
          </a:xfrm>
        </p:spPr>
        <p:txBody>
          <a:bodyPr/>
          <a:lstStyle>
            <a:lvl1pPr marL="0" indent="0">
              <a:buNone/>
              <a:defRPr sz="1800"/>
            </a:lvl1pPr>
            <a:lvl2pPr marL="514350" indent="0">
              <a:buNone/>
              <a:defRPr sz="1575"/>
            </a:lvl2pPr>
            <a:lvl3pPr marL="1028700" indent="0">
              <a:buNone/>
              <a:defRPr sz="1350"/>
            </a:lvl3pPr>
            <a:lvl4pPr marL="1543050" indent="0">
              <a:buNone/>
              <a:defRPr sz="1125"/>
            </a:lvl4pPr>
            <a:lvl5pPr marL="2057400" indent="0">
              <a:buNone/>
              <a:defRPr sz="1125"/>
            </a:lvl5pPr>
            <a:lvl6pPr marL="2571750" indent="0">
              <a:buNone/>
              <a:defRPr sz="1125"/>
            </a:lvl6pPr>
            <a:lvl7pPr marL="3086100" indent="0">
              <a:buNone/>
              <a:defRPr sz="1125"/>
            </a:lvl7pPr>
            <a:lvl8pPr marL="3600450" indent="0">
              <a:buNone/>
              <a:defRPr sz="1125"/>
            </a:lvl8pPr>
            <a:lvl9pPr marL="4114800" indent="0">
              <a:buNone/>
              <a:defRPr sz="1125"/>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3ABE599-2304-48FA-9493-218DF4D691E6}" type="datetimeFigureOut">
              <a:rPr lang="tr-TR" smtClean="0"/>
              <a:t>22.11.2024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B4F62BD-3BEC-45A7-B59F-C956625DC6D8}" type="slidenum">
              <a:rPr lang="tr-TR" smtClean="0"/>
              <a:t>‹#›</a:t>
            </a:fld>
            <a:endParaRPr lang="tr-TR"/>
          </a:p>
        </p:txBody>
      </p:sp>
    </p:spTree>
    <p:extLst>
      <p:ext uri="{BB962C8B-B14F-4D97-AF65-F5344CB8AC3E}">
        <p14:creationId xmlns:p14="http://schemas.microsoft.com/office/powerpoint/2010/main" val="1428599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C234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7231" y="547690"/>
            <a:ext cx="8872538" cy="1988345"/>
          </a:xfrm>
          <a:prstGeom prst="rect">
            <a:avLst/>
          </a:prstGeom>
        </p:spPr>
        <p:txBody>
          <a:bodyPr vert="horz" lIns="91440" tIns="45720" rIns="91440" bIns="45720" rtlCol="0" anchor="ctr">
            <a:norm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707231" y="2738438"/>
            <a:ext cx="8872538" cy="65270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07231" y="9534527"/>
            <a:ext cx="2314575" cy="547688"/>
          </a:xfrm>
          <a:prstGeom prst="rect">
            <a:avLst/>
          </a:prstGeom>
        </p:spPr>
        <p:txBody>
          <a:bodyPr vert="horz" lIns="91440" tIns="45720" rIns="91440" bIns="45720" rtlCol="0" anchor="ctr"/>
          <a:lstStyle>
            <a:lvl1pPr algn="l">
              <a:defRPr sz="1350">
                <a:solidFill>
                  <a:schemeClr val="tx1">
                    <a:tint val="75000"/>
                  </a:schemeClr>
                </a:solidFill>
              </a:defRPr>
            </a:lvl1pPr>
          </a:lstStyle>
          <a:p>
            <a:fld id="{93ABE599-2304-48FA-9493-218DF4D691E6}" type="datetimeFigureOut">
              <a:rPr lang="tr-TR" smtClean="0"/>
              <a:t>22.11.2024</a:t>
            </a:fld>
            <a:endParaRPr lang="tr-TR"/>
          </a:p>
        </p:txBody>
      </p:sp>
      <p:sp>
        <p:nvSpPr>
          <p:cNvPr id="5" name="Footer Placeholder 4"/>
          <p:cNvSpPr>
            <a:spLocks noGrp="1"/>
          </p:cNvSpPr>
          <p:nvPr>
            <p:ph type="ftr" sz="quarter" idx="3"/>
          </p:nvPr>
        </p:nvSpPr>
        <p:spPr>
          <a:xfrm>
            <a:off x="3407569" y="9534527"/>
            <a:ext cx="3471863" cy="547688"/>
          </a:xfrm>
          <a:prstGeom prst="rect">
            <a:avLst/>
          </a:prstGeom>
        </p:spPr>
        <p:txBody>
          <a:bodyPr vert="horz" lIns="91440" tIns="45720" rIns="91440" bIns="45720" rtlCol="0" anchor="ctr"/>
          <a:lstStyle>
            <a:lvl1pPr algn="ctr">
              <a:defRPr sz="135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265194" y="9534527"/>
            <a:ext cx="2314575" cy="547688"/>
          </a:xfrm>
          <a:prstGeom prst="rect">
            <a:avLst/>
          </a:prstGeom>
        </p:spPr>
        <p:txBody>
          <a:bodyPr vert="horz" lIns="91440" tIns="45720" rIns="91440" bIns="45720" rtlCol="0" anchor="ctr"/>
          <a:lstStyle>
            <a:lvl1pPr algn="r">
              <a:defRPr sz="1350">
                <a:solidFill>
                  <a:schemeClr val="tx1">
                    <a:tint val="75000"/>
                  </a:schemeClr>
                </a:solidFill>
              </a:defRPr>
            </a:lvl1pPr>
          </a:lstStyle>
          <a:p>
            <a:fld id="{BB4F62BD-3BEC-45A7-B59F-C956625DC6D8}" type="slidenum">
              <a:rPr lang="tr-TR" smtClean="0"/>
              <a:t>‹#›</a:t>
            </a:fld>
            <a:endParaRPr lang="tr-TR"/>
          </a:p>
        </p:txBody>
      </p:sp>
    </p:spTree>
    <p:extLst>
      <p:ext uri="{BB962C8B-B14F-4D97-AF65-F5344CB8AC3E}">
        <p14:creationId xmlns:p14="http://schemas.microsoft.com/office/powerpoint/2010/main" val="19400520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28700" rtl="0" eaLnBrk="1" latinLnBrk="0" hangingPunct="1">
        <a:lnSpc>
          <a:spcPct val="90000"/>
        </a:lnSpc>
        <a:spcBef>
          <a:spcPct val="0"/>
        </a:spcBef>
        <a:buNone/>
        <a:defRPr sz="4950" kern="1200">
          <a:solidFill>
            <a:schemeClr val="tx1"/>
          </a:solidFill>
          <a:latin typeface="+mj-lt"/>
          <a:ea typeface="+mj-ea"/>
          <a:cs typeface="+mj-cs"/>
        </a:defRPr>
      </a:lvl1pPr>
    </p:titleStyle>
    <p:bodyStyle>
      <a:lvl1pPr marL="257175" indent="-257175" algn="l" defTabSz="1028700" rtl="0" eaLnBrk="1" latinLnBrk="0" hangingPunct="1">
        <a:lnSpc>
          <a:spcPct val="90000"/>
        </a:lnSpc>
        <a:spcBef>
          <a:spcPts val="1125"/>
        </a:spcBef>
        <a:buFont typeface="Arial" panose="020B0604020202020204" pitchFamily="34" charset="0"/>
        <a:buChar char="•"/>
        <a:defRPr sz="3150" kern="1200">
          <a:solidFill>
            <a:schemeClr val="tx1"/>
          </a:solidFill>
          <a:latin typeface="+mn-lt"/>
          <a:ea typeface="+mn-ea"/>
          <a:cs typeface="+mn-cs"/>
        </a:defRPr>
      </a:lvl1pPr>
      <a:lvl2pPr marL="771525" indent="-257175" algn="l" defTabSz="1028700"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5875" indent="-257175" algn="l" defTabSz="1028700"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2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5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89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2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762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1975" indent="-257175" algn="l" defTabSz="1028700"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en-US"/>
      </a:defPPr>
      <a:lvl1pPr marL="0" algn="l" defTabSz="1028700" rtl="0" eaLnBrk="1" latinLnBrk="0" hangingPunct="1">
        <a:defRPr sz="2025" kern="1200">
          <a:solidFill>
            <a:schemeClr val="tx1"/>
          </a:solidFill>
          <a:latin typeface="+mn-lt"/>
          <a:ea typeface="+mn-ea"/>
          <a:cs typeface="+mn-cs"/>
        </a:defRPr>
      </a:lvl1pPr>
      <a:lvl2pPr marL="514350" algn="l" defTabSz="1028700" rtl="0" eaLnBrk="1" latinLnBrk="0" hangingPunct="1">
        <a:defRPr sz="2025" kern="1200">
          <a:solidFill>
            <a:schemeClr val="tx1"/>
          </a:solidFill>
          <a:latin typeface="+mn-lt"/>
          <a:ea typeface="+mn-ea"/>
          <a:cs typeface="+mn-cs"/>
        </a:defRPr>
      </a:lvl2pPr>
      <a:lvl3pPr marL="1028700" algn="l" defTabSz="1028700" rtl="0" eaLnBrk="1" latinLnBrk="0" hangingPunct="1">
        <a:defRPr sz="2025" kern="1200">
          <a:solidFill>
            <a:schemeClr val="tx1"/>
          </a:solidFill>
          <a:latin typeface="+mn-lt"/>
          <a:ea typeface="+mn-ea"/>
          <a:cs typeface="+mn-cs"/>
        </a:defRPr>
      </a:lvl3pPr>
      <a:lvl4pPr marL="1543050" algn="l" defTabSz="1028700" rtl="0" eaLnBrk="1" latinLnBrk="0" hangingPunct="1">
        <a:defRPr sz="2025" kern="1200">
          <a:solidFill>
            <a:schemeClr val="tx1"/>
          </a:solidFill>
          <a:latin typeface="+mn-lt"/>
          <a:ea typeface="+mn-ea"/>
          <a:cs typeface="+mn-cs"/>
        </a:defRPr>
      </a:lvl4pPr>
      <a:lvl5pPr marL="2057400" algn="l" defTabSz="1028700" rtl="0" eaLnBrk="1" latinLnBrk="0" hangingPunct="1">
        <a:defRPr sz="2025" kern="1200">
          <a:solidFill>
            <a:schemeClr val="tx1"/>
          </a:solidFill>
          <a:latin typeface="+mn-lt"/>
          <a:ea typeface="+mn-ea"/>
          <a:cs typeface="+mn-cs"/>
        </a:defRPr>
      </a:lvl5pPr>
      <a:lvl6pPr marL="2571750" algn="l" defTabSz="1028700" rtl="0" eaLnBrk="1" latinLnBrk="0" hangingPunct="1">
        <a:defRPr sz="2025" kern="1200">
          <a:solidFill>
            <a:schemeClr val="tx1"/>
          </a:solidFill>
          <a:latin typeface="+mn-lt"/>
          <a:ea typeface="+mn-ea"/>
          <a:cs typeface="+mn-cs"/>
        </a:defRPr>
      </a:lvl6pPr>
      <a:lvl7pPr marL="3086100" algn="l" defTabSz="1028700" rtl="0" eaLnBrk="1" latinLnBrk="0" hangingPunct="1">
        <a:defRPr sz="2025" kern="1200">
          <a:solidFill>
            <a:schemeClr val="tx1"/>
          </a:solidFill>
          <a:latin typeface="+mn-lt"/>
          <a:ea typeface="+mn-ea"/>
          <a:cs typeface="+mn-cs"/>
        </a:defRPr>
      </a:lvl7pPr>
      <a:lvl8pPr marL="3600450" algn="l" defTabSz="1028700" rtl="0" eaLnBrk="1" latinLnBrk="0" hangingPunct="1">
        <a:defRPr sz="2025" kern="1200">
          <a:solidFill>
            <a:schemeClr val="tx1"/>
          </a:solidFill>
          <a:latin typeface="+mn-lt"/>
          <a:ea typeface="+mn-ea"/>
          <a:cs typeface="+mn-cs"/>
        </a:defRPr>
      </a:lvl8pPr>
      <a:lvl9pPr marL="4114800" algn="l" defTabSz="1028700" rtl="0" eaLnBrk="1" latinLnBrk="0" hangingPunct="1">
        <a:defRPr sz="2025"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2340"/>
        </a:solidFill>
        <a:effectLst/>
      </p:bgPr>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6525638-607E-4AF9-B26D-0B30CCFA0656}"/>
              </a:ext>
            </a:extLst>
          </p:cNvPr>
          <p:cNvSpPr>
            <a:spLocks noGrp="1"/>
          </p:cNvSpPr>
          <p:nvPr>
            <p:ph type="title"/>
          </p:nvPr>
        </p:nvSpPr>
        <p:spPr>
          <a:xfrm>
            <a:off x="708025" y="547688"/>
            <a:ext cx="8872538" cy="1989137"/>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E9E7BE3-013F-4128-8686-605BD7D8C8FD}"/>
              </a:ext>
            </a:extLst>
          </p:cNvPr>
          <p:cNvSpPr>
            <a:spLocks noGrp="1"/>
          </p:cNvSpPr>
          <p:nvPr>
            <p:ph type="body" idx="1"/>
          </p:nvPr>
        </p:nvSpPr>
        <p:spPr>
          <a:xfrm>
            <a:off x="708025" y="2738438"/>
            <a:ext cx="8872538" cy="65278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39DC87-86D1-4362-AA12-AA316E0B8F5F}"/>
              </a:ext>
            </a:extLst>
          </p:cNvPr>
          <p:cNvSpPr>
            <a:spLocks noGrp="1"/>
          </p:cNvSpPr>
          <p:nvPr>
            <p:ph type="dt" sz="half" idx="2"/>
          </p:nvPr>
        </p:nvSpPr>
        <p:spPr>
          <a:xfrm>
            <a:off x="708025" y="9534525"/>
            <a:ext cx="2314575" cy="547688"/>
          </a:xfrm>
          <a:prstGeom prst="rect">
            <a:avLst/>
          </a:prstGeom>
        </p:spPr>
        <p:txBody>
          <a:bodyPr vert="horz" lIns="91440" tIns="45720" rIns="91440" bIns="45720" rtlCol="0" anchor="ctr"/>
          <a:lstStyle>
            <a:lvl1pPr algn="l">
              <a:defRPr sz="1200">
                <a:solidFill>
                  <a:schemeClr val="tx1">
                    <a:tint val="75000"/>
                  </a:schemeClr>
                </a:solidFill>
              </a:defRPr>
            </a:lvl1pPr>
          </a:lstStyle>
          <a:p>
            <a:fld id="{CE40E624-FB02-4AA4-9FBD-13F4847B42B2}" type="datetimeFigureOut">
              <a:rPr lang="tr-TR" smtClean="0"/>
              <a:t>22.11.2024</a:t>
            </a:fld>
            <a:endParaRPr lang="tr-TR"/>
          </a:p>
        </p:txBody>
      </p:sp>
      <p:sp>
        <p:nvSpPr>
          <p:cNvPr id="5" name="Alt Bilgi Yer Tutucusu 4">
            <a:extLst>
              <a:ext uri="{FF2B5EF4-FFF2-40B4-BE49-F238E27FC236}">
                <a16:creationId xmlns:a16="http://schemas.microsoft.com/office/drawing/2014/main" id="{E198BC46-7C8C-4CC5-8B09-806BE16B1A8B}"/>
              </a:ext>
            </a:extLst>
          </p:cNvPr>
          <p:cNvSpPr>
            <a:spLocks noGrp="1"/>
          </p:cNvSpPr>
          <p:nvPr>
            <p:ph type="ftr" sz="quarter" idx="3"/>
          </p:nvPr>
        </p:nvSpPr>
        <p:spPr>
          <a:xfrm>
            <a:off x="3408363" y="9534525"/>
            <a:ext cx="3471862" cy="54768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68E1FE39-66FB-4159-A886-5DABCB5F07D2}"/>
              </a:ext>
            </a:extLst>
          </p:cNvPr>
          <p:cNvSpPr>
            <a:spLocks noGrp="1"/>
          </p:cNvSpPr>
          <p:nvPr>
            <p:ph type="sldNum" sz="quarter" idx="4"/>
          </p:nvPr>
        </p:nvSpPr>
        <p:spPr>
          <a:xfrm>
            <a:off x="7265988" y="9534525"/>
            <a:ext cx="2314575" cy="547688"/>
          </a:xfrm>
          <a:prstGeom prst="rect">
            <a:avLst/>
          </a:prstGeom>
        </p:spPr>
        <p:txBody>
          <a:bodyPr vert="horz" lIns="91440" tIns="45720" rIns="91440" bIns="45720" rtlCol="0" anchor="ctr"/>
          <a:lstStyle>
            <a:lvl1pPr algn="r">
              <a:defRPr sz="1200">
                <a:solidFill>
                  <a:schemeClr val="tx1">
                    <a:tint val="75000"/>
                  </a:schemeClr>
                </a:solidFill>
              </a:defRPr>
            </a:lvl1pPr>
          </a:lstStyle>
          <a:p>
            <a:fld id="{1839156A-CCB0-46F1-BCA0-3B3FE0230702}" type="slidenum">
              <a:rPr lang="tr-TR" smtClean="0"/>
              <a:t>‹#›</a:t>
            </a:fld>
            <a:endParaRPr lang="tr-TR"/>
          </a:p>
        </p:txBody>
      </p:sp>
    </p:spTree>
    <p:extLst>
      <p:ext uri="{BB962C8B-B14F-4D97-AF65-F5344CB8AC3E}">
        <p14:creationId xmlns:p14="http://schemas.microsoft.com/office/powerpoint/2010/main" val="2857943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png"/><Relationship Id="rId4" Type="http://schemas.microsoft.com/office/2007/relationships/hdphoto" Target="../media/hdphoto3.wdp"/></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microsoft.com/office/2007/relationships/hdphoto" Target="../media/hdphoto6.wdp"/><Relationship Id="rId5" Type="http://schemas.openxmlformats.org/officeDocument/2006/relationships/image" Target="../media/image18.png"/><Relationship Id="rId4" Type="http://schemas.microsoft.com/office/2007/relationships/hdphoto" Target="../media/hdphoto5.wdp"/></Relationships>
</file>

<file path=ppt/slides/_rels/slide13.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2.png"/><Relationship Id="rId7"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microsoft.com/office/2007/relationships/hdphoto" Target="../media/hdphoto7.wdp"/><Relationship Id="rId5" Type="http://schemas.openxmlformats.org/officeDocument/2006/relationships/image" Target="../media/image20.png"/><Relationship Id="rId10" Type="http://schemas.microsoft.com/office/2007/relationships/hdphoto" Target="../media/hdphoto8.wdp"/><Relationship Id="rId4" Type="http://schemas.openxmlformats.org/officeDocument/2006/relationships/image" Target="../media/image19.png"/><Relationship Id="rId9" Type="http://schemas.openxmlformats.org/officeDocument/2006/relationships/image" Target="../media/image2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jfif"/><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2.sv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4.wdp"/><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4.png"/><Relationship Id="rId5" Type="http://schemas.microsoft.com/office/2007/relationships/hdphoto" Target="../media/hdphoto3.wdp"/><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hyperlink" Target="https://ggm.ticaret.gov.tr/istatistikler/istatistikl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Düz Bağlayıcı 3">
            <a:extLst>
              <a:ext uri="{FF2B5EF4-FFF2-40B4-BE49-F238E27FC236}">
                <a16:creationId xmlns:a16="http://schemas.microsoft.com/office/drawing/2014/main" id="{4077B5AB-7E8D-4ABC-AAF5-CF298D59E742}"/>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pic>
        <p:nvPicPr>
          <p:cNvPr id="8" name="Resim 7"/>
          <p:cNvPicPr>
            <a:picLocks noChangeAspect="1"/>
          </p:cNvPicPr>
          <p:nvPr/>
        </p:nvPicPr>
        <p:blipFill rotWithShape="1">
          <a:blip r:embed="rId3" cstate="print">
            <a:extLst>
              <a:ext uri="{28A0092B-C50C-407E-A947-70E740481C1C}">
                <a14:useLocalDpi xmlns:a14="http://schemas.microsoft.com/office/drawing/2010/main" val="0"/>
              </a:ext>
            </a:extLst>
          </a:blip>
          <a:srcRect b="21875"/>
          <a:stretch/>
        </p:blipFill>
        <p:spPr>
          <a:xfrm>
            <a:off x="2153930" y="-202625"/>
            <a:ext cx="5979139" cy="4679091"/>
          </a:xfrm>
          <a:prstGeom prst="rect">
            <a:avLst/>
          </a:prstGeom>
        </p:spPr>
      </p:pic>
      <p:sp>
        <p:nvSpPr>
          <p:cNvPr id="10" name="Metin kutusu 9">
            <a:extLst>
              <a:ext uri="{FF2B5EF4-FFF2-40B4-BE49-F238E27FC236}">
                <a16:creationId xmlns:a16="http://schemas.microsoft.com/office/drawing/2014/main" id="{5BD6C3D9-11DF-429C-BDBA-E48C4AABBA38}"/>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sp>
        <p:nvSpPr>
          <p:cNvPr id="3" name="Dikdörtgen 2">
            <a:extLst>
              <a:ext uri="{FF2B5EF4-FFF2-40B4-BE49-F238E27FC236}">
                <a16:creationId xmlns:a16="http://schemas.microsoft.com/office/drawing/2014/main" id="{1D97465A-2AC4-4749-BE4E-B12575FA4789}"/>
              </a:ext>
            </a:extLst>
          </p:cNvPr>
          <p:cNvSpPr/>
          <p:nvPr/>
        </p:nvSpPr>
        <p:spPr>
          <a:xfrm>
            <a:off x="6832600" y="212726"/>
            <a:ext cx="3224900" cy="1311274"/>
          </a:xfrm>
          <a:prstGeom prst="rect">
            <a:avLst/>
          </a:prstGeom>
          <a:solidFill>
            <a:srgbClr val="0C2340"/>
          </a:solidFill>
          <a:ln>
            <a:solidFill>
              <a:srgbClr val="0C23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Başlık 6">
            <a:extLst>
              <a:ext uri="{FF2B5EF4-FFF2-40B4-BE49-F238E27FC236}">
                <a16:creationId xmlns:a16="http://schemas.microsoft.com/office/drawing/2014/main" id="{8CCD6A50-7C92-436D-9A43-A5CA89C52685}"/>
              </a:ext>
            </a:extLst>
          </p:cNvPr>
          <p:cNvSpPr>
            <a:spLocks noGrp="1"/>
          </p:cNvSpPr>
          <p:nvPr>
            <p:ph type="ctrTitle"/>
          </p:nvPr>
        </p:nvSpPr>
        <p:spPr>
          <a:xfrm>
            <a:off x="1178299" y="4769245"/>
            <a:ext cx="7715250" cy="2014538"/>
          </a:xfrm>
          <a:effectLst>
            <a:glow>
              <a:schemeClr val="accent1"/>
            </a:glow>
          </a:effectLst>
        </p:spPr>
        <p:txBody>
          <a:bodyPr>
            <a:noAutofit/>
            <a:scene3d>
              <a:camera prst="orthographicFront"/>
              <a:lightRig rig="threePt" dir="t"/>
            </a:scene3d>
            <a:sp3d prstMaterial="matte"/>
          </a:bodyPr>
          <a:lstStyle/>
          <a:p>
            <a:r>
              <a:rPr lang="tr-TR" sz="6200" b="1" dirty="0">
                <a:solidFill>
                  <a:schemeClr val="bg1"/>
                </a:solidFill>
                <a:cs typeface="Times New Roman" panose="02020603050405020304" pitchFamily="18" charset="0"/>
              </a:rPr>
              <a:t>Sınır Ötesi </a:t>
            </a:r>
            <a:br>
              <a:rPr lang="tr-TR" sz="6200" b="1" dirty="0">
                <a:solidFill>
                  <a:schemeClr val="bg1"/>
                </a:solidFill>
                <a:cs typeface="Times New Roman" panose="02020603050405020304" pitchFamily="18" charset="0"/>
              </a:rPr>
            </a:br>
            <a:r>
              <a:rPr lang="tr-TR" sz="6200" b="1" dirty="0">
                <a:solidFill>
                  <a:schemeClr val="bg1"/>
                </a:solidFill>
                <a:cs typeface="Times New Roman" panose="02020603050405020304" pitchFamily="18" charset="0"/>
              </a:rPr>
              <a:t>E-Ticaret </a:t>
            </a:r>
            <a:endParaRPr lang="tr-TR" sz="6200" dirty="0">
              <a:solidFill>
                <a:schemeClr val="bg1"/>
              </a:solidFill>
              <a:cs typeface="Times New Roman" panose="02020603050405020304" pitchFamily="18" charset="0"/>
            </a:endParaRPr>
          </a:p>
        </p:txBody>
      </p:sp>
      <p:sp>
        <p:nvSpPr>
          <p:cNvPr id="13" name="Dikdörtgen 12"/>
          <p:cNvSpPr/>
          <p:nvPr/>
        </p:nvSpPr>
        <p:spPr>
          <a:xfrm>
            <a:off x="1624785" y="6926657"/>
            <a:ext cx="7037504" cy="584775"/>
          </a:xfrm>
          <a:prstGeom prst="rect">
            <a:avLst/>
          </a:prstGeom>
        </p:spPr>
        <p:txBody>
          <a:bodyPr wrap="none">
            <a:spAutoFit/>
          </a:bodyPr>
          <a:lstStyle/>
          <a:p>
            <a:pPr algn="ctr"/>
            <a:r>
              <a:rPr lang="tr-TR" sz="3200" b="1" dirty="0">
                <a:solidFill>
                  <a:srgbClr val="C5A261"/>
                </a:solidFill>
                <a:latin typeface="+mj-lt"/>
                <a:cs typeface="Times New Roman" panose="02020603050405020304" pitchFamily="18" charset="0"/>
              </a:rPr>
              <a:t>İthalat İşlemlerine İlişkin Rehber - 2</a:t>
            </a:r>
          </a:p>
        </p:txBody>
      </p:sp>
    </p:spTree>
    <p:extLst>
      <p:ext uri="{BB962C8B-B14F-4D97-AF65-F5344CB8AC3E}">
        <p14:creationId xmlns:p14="http://schemas.microsoft.com/office/powerpoint/2010/main" val="1158452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a:extLst>
              <a:ext uri="{FF2B5EF4-FFF2-40B4-BE49-F238E27FC236}">
                <a16:creationId xmlns:a16="http://schemas.microsoft.com/office/drawing/2014/main" id="{EF93B41E-0840-45CA-99C7-60351857F42A}"/>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6541169" y="4960667"/>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solidFill>
                <a:schemeClr val="bg1"/>
              </a:solidFill>
              <a:latin typeface="+mj-lt"/>
            </a:endParaRPr>
          </a:p>
        </p:txBody>
      </p:sp>
      <p:sp>
        <p:nvSpPr>
          <p:cNvPr id="11" name="Dikdörtgen 10"/>
          <p:cNvSpPr/>
          <p:nvPr/>
        </p:nvSpPr>
        <p:spPr>
          <a:xfrm>
            <a:off x="7150769" y="6591401"/>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2" name="Dikdörtgen 11"/>
          <p:cNvSpPr/>
          <p:nvPr/>
        </p:nvSpPr>
        <p:spPr>
          <a:xfrm>
            <a:off x="5728368" y="6432704"/>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5" name="Metin kutusu 14">
            <a:extLst>
              <a:ext uri="{FF2B5EF4-FFF2-40B4-BE49-F238E27FC236}">
                <a16:creationId xmlns:a16="http://schemas.microsoft.com/office/drawing/2014/main" id="{22092E9F-EA5E-431B-ADF3-A101D9414458}"/>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sp>
        <p:nvSpPr>
          <p:cNvPr id="16" name="Metin kutusu 15">
            <a:extLst>
              <a:ext uri="{FF2B5EF4-FFF2-40B4-BE49-F238E27FC236}">
                <a16:creationId xmlns:a16="http://schemas.microsoft.com/office/drawing/2014/main" id="{0FB47A06-98AC-4515-B1AB-3F0D7125A849}"/>
              </a:ext>
            </a:extLst>
          </p:cNvPr>
          <p:cNvSpPr txBox="1"/>
          <p:nvPr/>
        </p:nvSpPr>
        <p:spPr>
          <a:xfrm>
            <a:off x="1177636" y="2812774"/>
            <a:ext cx="8348943" cy="1815882"/>
          </a:xfrm>
          <a:prstGeom prst="rect">
            <a:avLst/>
          </a:prstGeom>
          <a:noFill/>
        </p:spPr>
        <p:txBody>
          <a:bodyPr wrap="square">
            <a:spAutoFit/>
          </a:bodyPr>
          <a:lstStyle/>
          <a:p>
            <a:pPr lvl="0">
              <a:defRPr/>
            </a:pPr>
            <a:r>
              <a:rPr lang="tr-TR" sz="2800" dirty="0">
                <a:solidFill>
                  <a:schemeClr val="bg1"/>
                </a:solidFill>
                <a:latin typeface="+mj-lt"/>
                <a:cs typeface="Times New Roman" panose="02020603050405020304" pitchFamily="18" charset="0"/>
              </a:rPr>
              <a:t>Yurt dışı alışverişleriniz ile ilgili olarak hızlı kargo firmalarından gelen </a:t>
            </a:r>
            <a:r>
              <a:rPr lang="tr-TR" sz="2800" dirty="0" err="1">
                <a:solidFill>
                  <a:schemeClr val="bg1"/>
                </a:solidFill>
                <a:latin typeface="+mj-lt"/>
                <a:cs typeface="Times New Roman" panose="02020603050405020304" pitchFamily="18" charset="0"/>
              </a:rPr>
              <a:t>sms</a:t>
            </a:r>
            <a:r>
              <a:rPr lang="tr-TR" sz="2800" dirty="0">
                <a:solidFill>
                  <a:schemeClr val="bg1"/>
                </a:solidFill>
                <a:latin typeface="+mj-lt"/>
                <a:cs typeface="Times New Roman" panose="02020603050405020304" pitchFamily="18" charset="0"/>
              </a:rPr>
              <a:t> ve e-posta mesajlarının </a:t>
            </a:r>
            <a:r>
              <a:rPr lang="tr-TR" sz="2800" dirty="0">
                <a:solidFill>
                  <a:srgbClr val="C5A261"/>
                </a:solidFill>
                <a:latin typeface="+mj-lt"/>
                <a:cs typeface="Times New Roman" panose="02020603050405020304" pitchFamily="18" charset="0"/>
              </a:rPr>
              <a:t>Bakanlığımızca paylaşılan mesaj kodları ve mesaj içerikleri</a:t>
            </a:r>
            <a:r>
              <a:rPr lang="tr-TR" sz="2800" dirty="0">
                <a:solidFill>
                  <a:schemeClr val="bg1"/>
                </a:solidFill>
                <a:latin typeface="+mj-lt"/>
                <a:cs typeface="Times New Roman" panose="02020603050405020304" pitchFamily="18" charset="0"/>
              </a:rPr>
              <a:t> ile uyumlu olmasına dikkat ediniz.</a:t>
            </a:r>
          </a:p>
        </p:txBody>
      </p:sp>
      <p:sp>
        <p:nvSpPr>
          <p:cNvPr id="14" name="Metin kutusu 13"/>
          <p:cNvSpPr txBox="1"/>
          <p:nvPr/>
        </p:nvSpPr>
        <p:spPr>
          <a:xfrm>
            <a:off x="0" y="242442"/>
            <a:ext cx="5246468" cy="1261884"/>
          </a:xfrm>
          <a:prstGeom prst="rect">
            <a:avLst/>
          </a:prstGeom>
          <a:noFill/>
        </p:spPr>
        <p:txBody>
          <a:bodyPr wrap="square" rtlCol="0">
            <a:spAutoFit/>
          </a:bodyPr>
          <a:lstStyle/>
          <a:p>
            <a:r>
              <a:rPr lang="tr-TR" sz="3800" b="1" dirty="0">
                <a:solidFill>
                  <a:srgbClr val="D8AD65"/>
                </a:solidFill>
                <a:latin typeface="+mj-lt"/>
              </a:rPr>
              <a:t>Sahte Mesajlara Karşı Yeni Düzenleme</a:t>
            </a:r>
          </a:p>
        </p:txBody>
      </p:sp>
      <p:sp>
        <p:nvSpPr>
          <p:cNvPr id="20" name="Metin kutusu 19">
            <a:extLst>
              <a:ext uri="{FF2B5EF4-FFF2-40B4-BE49-F238E27FC236}">
                <a16:creationId xmlns:a16="http://schemas.microsoft.com/office/drawing/2014/main" id="{0FB47A06-98AC-4515-B1AB-3F0D7125A849}"/>
              </a:ext>
            </a:extLst>
          </p:cNvPr>
          <p:cNvSpPr txBox="1"/>
          <p:nvPr/>
        </p:nvSpPr>
        <p:spPr>
          <a:xfrm>
            <a:off x="1177635" y="5184899"/>
            <a:ext cx="8348943" cy="1815882"/>
          </a:xfrm>
          <a:prstGeom prst="rect">
            <a:avLst/>
          </a:prstGeom>
          <a:noFill/>
        </p:spPr>
        <p:txBody>
          <a:bodyPr wrap="square">
            <a:spAutoFit/>
          </a:bodyPr>
          <a:lstStyle/>
          <a:p>
            <a:pPr lvl="0">
              <a:defRPr/>
            </a:pPr>
            <a:r>
              <a:rPr lang="tr-TR" sz="2800" dirty="0">
                <a:solidFill>
                  <a:schemeClr val="bg1"/>
                </a:solidFill>
                <a:latin typeface="+mj-lt"/>
                <a:cs typeface="Times New Roman" panose="02020603050405020304" pitchFamily="18" charset="0"/>
              </a:rPr>
              <a:t>Hızlı kargo firmalarının, </a:t>
            </a:r>
            <a:r>
              <a:rPr lang="tr-TR" sz="2800" dirty="0">
                <a:solidFill>
                  <a:srgbClr val="C5A261"/>
                </a:solidFill>
                <a:latin typeface="+mj-lt"/>
                <a:cs typeface="Times New Roman" panose="02020603050405020304" pitchFamily="18" charset="0"/>
              </a:rPr>
              <a:t>Bakanlığımızca paylaşılan doğrulanmış iletişim kanalları </a:t>
            </a:r>
            <a:r>
              <a:rPr lang="tr-TR" sz="2800" dirty="0">
                <a:solidFill>
                  <a:schemeClr val="bg1"/>
                </a:solidFill>
                <a:latin typeface="+mj-lt"/>
                <a:cs typeface="Times New Roman" panose="02020603050405020304" pitchFamily="18" charset="0"/>
              </a:rPr>
              <a:t>dışında bir adresten gelen </a:t>
            </a:r>
            <a:r>
              <a:rPr lang="tr-TR" sz="2800" dirty="0" err="1">
                <a:solidFill>
                  <a:schemeClr val="bg1"/>
                </a:solidFill>
                <a:latin typeface="+mj-lt"/>
                <a:cs typeface="Times New Roman" panose="02020603050405020304" pitchFamily="18" charset="0"/>
              </a:rPr>
              <a:t>sms</a:t>
            </a:r>
            <a:r>
              <a:rPr lang="tr-TR" sz="2800" dirty="0">
                <a:solidFill>
                  <a:schemeClr val="bg1"/>
                </a:solidFill>
                <a:latin typeface="+mj-lt"/>
                <a:cs typeface="Times New Roman" panose="02020603050405020304" pitchFamily="18" charset="0"/>
              </a:rPr>
              <a:t> ve e-posta mesajlarına ve telefon aramalarına itibar etmeyiniz.</a:t>
            </a:r>
          </a:p>
        </p:txBody>
      </p:sp>
      <p:sp>
        <p:nvSpPr>
          <p:cNvPr id="21" name="Freeform 32">
            <a:extLst>
              <a:ext uri="{FF2B5EF4-FFF2-40B4-BE49-F238E27FC236}">
                <a16:creationId xmlns:a16="http://schemas.microsoft.com/office/drawing/2014/main" id="{9C5A04AA-A50B-457A-A783-D941E78BCCDF}"/>
              </a:ext>
            </a:extLst>
          </p:cNvPr>
          <p:cNvSpPr/>
          <p:nvPr/>
        </p:nvSpPr>
        <p:spPr>
          <a:xfrm>
            <a:off x="592428" y="2816631"/>
            <a:ext cx="585207" cy="480361"/>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1200" cap="none" spc="0" normalizeH="0" baseline="0" noProof="0">
              <a:ln>
                <a:noFill/>
              </a:ln>
              <a:solidFill>
                <a:prstClr val="white"/>
              </a:solidFill>
              <a:effectLst/>
              <a:uLnTx/>
              <a:uFillTx/>
              <a:latin typeface="Arial"/>
              <a:cs typeface="+mn-cs"/>
            </a:endParaRPr>
          </a:p>
        </p:txBody>
      </p:sp>
      <p:sp>
        <p:nvSpPr>
          <p:cNvPr id="22" name="Freeform 32">
            <a:extLst>
              <a:ext uri="{FF2B5EF4-FFF2-40B4-BE49-F238E27FC236}">
                <a16:creationId xmlns:a16="http://schemas.microsoft.com/office/drawing/2014/main" id="{9C5A04AA-A50B-457A-A783-D941E78BCCDF}"/>
              </a:ext>
            </a:extLst>
          </p:cNvPr>
          <p:cNvSpPr/>
          <p:nvPr/>
        </p:nvSpPr>
        <p:spPr>
          <a:xfrm>
            <a:off x="592428" y="5186487"/>
            <a:ext cx="585207" cy="461278"/>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1200" cap="none" spc="0" normalizeH="0" baseline="0" noProof="0">
              <a:ln>
                <a:noFill/>
              </a:ln>
              <a:solidFill>
                <a:prstClr val="white"/>
              </a:solidFill>
              <a:effectLst/>
              <a:uLnTx/>
              <a:uFillTx/>
              <a:latin typeface="Arial"/>
              <a:cs typeface="+mn-cs"/>
            </a:endParaRPr>
          </a:p>
        </p:txBody>
      </p:sp>
      <p:pic>
        <p:nvPicPr>
          <p:cNvPr id="23" name="Picture 4" descr="True Information icon in SVG, PNG formats">
            <a:extLst>
              <a:ext uri="{FF2B5EF4-FFF2-40B4-BE49-F238E27FC236}">
                <a16:creationId xmlns:a16="http://schemas.microsoft.com/office/drawing/2014/main" id="{8D911E06-05F3-4476-896D-6B09F868B7A9}"/>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3853731" y="7500462"/>
            <a:ext cx="2687437" cy="1748718"/>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24" name="Resim 23">
            <a:extLst>
              <a:ext uri="{FF2B5EF4-FFF2-40B4-BE49-F238E27FC236}">
                <a16:creationId xmlns:a16="http://schemas.microsoft.com/office/drawing/2014/main" id="{A5152E87-BF5D-4E31-B01B-F4D66958CF36}"/>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spTree>
    <p:extLst>
      <p:ext uri="{BB962C8B-B14F-4D97-AF65-F5344CB8AC3E}">
        <p14:creationId xmlns:p14="http://schemas.microsoft.com/office/powerpoint/2010/main" val="248263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a:extLst>
              <a:ext uri="{FF2B5EF4-FFF2-40B4-BE49-F238E27FC236}">
                <a16:creationId xmlns:a16="http://schemas.microsoft.com/office/drawing/2014/main" id="{EF93B41E-0840-45CA-99C7-60351857F42A}"/>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6541169" y="4960667"/>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solidFill>
                <a:schemeClr val="bg1"/>
              </a:solidFill>
              <a:latin typeface="+mj-lt"/>
            </a:endParaRPr>
          </a:p>
        </p:txBody>
      </p:sp>
      <p:sp>
        <p:nvSpPr>
          <p:cNvPr id="11" name="Dikdörtgen 10"/>
          <p:cNvSpPr/>
          <p:nvPr/>
        </p:nvSpPr>
        <p:spPr>
          <a:xfrm>
            <a:off x="7150769" y="6591401"/>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2" name="Dikdörtgen 11"/>
          <p:cNvSpPr/>
          <p:nvPr/>
        </p:nvSpPr>
        <p:spPr>
          <a:xfrm>
            <a:off x="5728368" y="6432704"/>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5" name="Metin kutusu 14">
            <a:extLst>
              <a:ext uri="{FF2B5EF4-FFF2-40B4-BE49-F238E27FC236}">
                <a16:creationId xmlns:a16="http://schemas.microsoft.com/office/drawing/2014/main" id="{22092E9F-EA5E-431B-ADF3-A101D9414458}"/>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sp>
        <p:nvSpPr>
          <p:cNvPr id="16" name="Metin kutusu 15">
            <a:extLst>
              <a:ext uri="{FF2B5EF4-FFF2-40B4-BE49-F238E27FC236}">
                <a16:creationId xmlns:a16="http://schemas.microsoft.com/office/drawing/2014/main" id="{0FB47A06-98AC-4515-B1AB-3F0D7125A849}"/>
              </a:ext>
            </a:extLst>
          </p:cNvPr>
          <p:cNvSpPr txBox="1"/>
          <p:nvPr/>
        </p:nvSpPr>
        <p:spPr>
          <a:xfrm>
            <a:off x="873134" y="2468179"/>
            <a:ext cx="8540732" cy="1384995"/>
          </a:xfrm>
          <a:prstGeom prst="rect">
            <a:avLst/>
          </a:prstGeom>
          <a:noFill/>
        </p:spPr>
        <p:txBody>
          <a:bodyPr wrap="square">
            <a:spAutoFit/>
          </a:bodyPr>
          <a:lstStyle/>
          <a:p>
            <a:pPr algn="ctr"/>
            <a:r>
              <a:rPr lang="tr-TR" sz="2800" dirty="0">
                <a:solidFill>
                  <a:prstClr val="white"/>
                </a:solidFill>
                <a:latin typeface="+mj-lt"/>
                <a:cs typeface="Times New Roman" panose="02020603050405020304" pitchFamily="18" charset="0"/>
              </a:rPr>
              <a:t> Yapılan yeni düzenleme ile birlikte bireysel yurt dışı alışverişlerinde uygulanan </a:t>
            </a:r>
            <a:r>
              <a:rPr lang="tr-TR" sz="2800" dirty="0">
                <a:solidFill>
                  <a:srgbClr val="C5A261"/>
                </a:solidFill>
                <a:latin typeface="+mj-lt"/>
                <a:cs typeface="Times New Roman" panose="02020603050405020304" pitchFamily="18" charset="0"/>
              </a:rPr>
              <a:t>muafiyet limiti </a:t>
            </a:r>
            <a:r>
              <a:rPr lang="tr-TR" sz="2800" dirty="0">
                <a:solidFill>
                  <a:prstClr val="white"/>
                </a:solidFill>
                <a:latin typeface="+mj-lt"/>
                <a:cs typeface="Times New Roman" panose="02020603050405020304" pitchFamily="18" charset="0"/>
              </a:rPr>
              <a:t>ve </a:t>
            </a:r>
            <a:r>
              <a:rPr lang="tr-TR" sz="2800" dirty="0">
                <a:solidFill>
                  <a:srgbClr val="C5A261"/>
                </a:solidFill>
                <a:latin typeface="+mj-lt"/>
                <a:cs typeface="Times New Roman" panose="02020603050405020304" pitchFamily="18" charset="0"/>
              </a:rPr>
              <a:t>gümrük vergisi oranları</a:t>
            </a:r>
            <a:r>
              <a:rPr lang="tr-TR" sz="2800" dirty="0">
                <a:solidFill>
                  <a:prstClr val="white"/>
                </a:solidFill>
                <a:latin typeface="+mj-lt"/>
                <a:cs typeface="Times New Roman" panose="02020603050405020304" pitchFamily="18" charset="0"/>
              </a:rPr>
              <a:t> da güncellenmiştir. Buna göre,</a:t>
            </a:r>
          </a:p>
        </p:txBody>
      </p:sp>
      <p:sp>
        <p:nvSpPr>
          <p:cNvPr id="13" name="Metin kutusu 12">
            <a:extLst>
              <a:ext uri="{FF2B5EF4-FFF2-40B4-BE49-F238E27FC236}">
                <a16:creationId xmlns:a16="http://schemas.microsoft.com/office/drawing/2014/main" id="{F44208FB-1E66-4FD7-B6B7-D2C347308E32}"/>
              </a:ext>
            </a:extLst>
          </p:cNvPr>
          <p:cNvSpPr txBox="1"/>
          <p:nvPr/>
        </p:nvSpPr>
        <p:spPr>
          <a:xfrm>
            <a:off x="114335" y="260211"/>
            <a:ext cx="5807985" cy="1200329"/>
          </a:xfrm>
          <a:prstGeom prst="rect">
            <a:avLst/>
          </a:prstGeom>
          <a:noFill/>
        </p:spPr>
        <p:txBody>
          <a:bodyPr wrap="square" rtlCol="0">
            <a:spAutoFit/>
          </a:bodyPr>
          <a:lstStyle/>
          <a:p>
            <a:r>
              <a:rPr lang="tr-TR" sz="3600" b="1" dirty="0">
                <a:solidFill>
                  <a:srgbClr val="C5A261"/>
                </a:solidFill>
                <a:latin typeface="+mj-lt"/>
                <a:cs typeface="Times New Roman" panose="02020603050405020304" pitchFamily="18" charset="0"/>
              </a:rPr>
              <a:t>Yeni Muafiyet Limiti ve Vergi Oranları</a:t>
            </a:r>
            <a:endParaRPr lang="tr-TR" sz="3600" b="1" dirty="0">
              <a:solidFill>
                <a:srgbClr val="C5A261"/>
              </a:solidFill>
              <a:latin typeface="+mj-lt"/>
            </a:endParaRPr>
          </a:p>
        </p:txBody>
      </p:sp>
      <p:sp>
        <p:nvSpPr>
          <p:cNvPr id="18" name="Akış Çizelgesi: Bağlayıcı 17">
            <a:extLst>
              <a:ext uri="{FF2B5EF4-FFF2-40B4-BE49-F238E27FC236}">
                <a16:creationId xmlns:a16="http://schemas.microsoft.com/office/drawing/2014/main" id="{122BC648-5F6B-427D-9C4E-014F7363359A}"/>
              </a:ext>
            </a:extLst>
          </p:cNvPr>
          <p:cNvSpPr/>
          <p:nvPr/>
        </p:nvSpPr>
        <p:spPr>
          <a:xfrm>
            <a:off x="2097068" y="4854914"/>
            <a:ext cx="1116129" cy="1029276"/>
          </a:xfrm>
          <a:prstGeom prst="flowChartConnector">
            <a:avLst/>
          </a:prstGeom>
          <a:solidFill>
            <a:srgbClr val="C5A261"/>
          </a:solidFill>
          <a:ln w="381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6000" b="1" spc="50" dirty="0">
                <a:ln w="9525" cmpd="sng">
                  <a:noFill/>
                  <a:prstDash val="solid"/>
                </a:ln>
                <a:solidFill>
                  <a:prstClr val="white"/>
                </a:solidFill>
              </a:rPr>
              <a:t>1</a:t>
            </a:r>
          </a:p>
        </p:txBody>
      </p:sp>
      <p:sp>
        <p:nvSpPr>
          <p:cNvPr id="19" name="Metin kutusu 18">
            <a:extLst>
              <a:ext uri="{FF2B5EF4-FFF2-40B4-BE49-F238E27FC236}">
                <a16:creationId xmlns:a16="http://schemas.microsoft.com/office/drawing/2014/main" id="{20527930-E74F-4768-B722-97927822C23F}"/>
              </a:ext>
            </a:extLst>
          </p:cNvPr>
          <p:cNvSpPr txBox="1"/>
          <p:nvPr/>
        </p:nvSpPr>
        <p:spPr>
          <a:xfrm>
            <a:off x="701929" y="5918971"/>
            <a:ext cx="4409293" cy="2308324"/>
          </a:xfrm>
          <a:prstGeom prst="rect">
            <a:avLst/>
          </a:prstGeom>
          <a:noFill/>
        </p:spPr>
        <p:txBody>
          <a:bodyPr wrap="square">
            <a:spAutoFit/>
          </a:bodyPr>
          <a:lstStyle/>
          <a:p>
            <a:pPr defTabSz="512887">
              <a:spcAft>
                <a:spcPts val="474"/>
              </a:spcAft>
              <a:defRPr/>
            </a:pPr>
            <a:r>
              <a:rPr lang="tr-TR" sz="2400" dirty="0">
                <a:solidFill>
                  <a:schemeClr val="bg1"/>
                </a:solidFill>
                <a:latin typeface="+mj-lt"/>
                <a:cs typeface="Times New Roman" panose="02020603050405020304" pitchFamily="18" charset="0"/>
              </a:rPr>
              <a:t>Yurt dışından posta ya da hızlı kargo taşımacılığı yoluyla bir gerçek kişi adına gelen gönderiler için üst limit </a:t>
            </a:r>
            <a:r>
              <a:rPr lang="tr-TR" sz="2400" dirty="0">
                <a:solidFill>
                  <a:srgbClr val="C5A261"/>
                </a:solidFill>
                <a:latin typeface="+mj-lt"/>
                <a:cs typeface="Times New Roman" panose="02020603050405020304" pitchFamily="18" charset="0"/>
              </a:rPr>
              <a:t>30 Avro olarak </a:t>
            </a:r>
            <a:r>
              <a:rPr lang="tr-TR" sz="2400" dirty="0">
                <a:solidFill>
                  <a:schemeClr val="bg1"/>
                </a:solidFill>
                <a:latin typeface="+mj-lt"/>
                <a:cs typeface="Times New Roman" panose="02020603050405020304" pitchFamily="18" charset="0"/>
              </a:rPr>
              <a:t>belirlenmiştir.</a:t>
            </a:r>
            <a:br>
              <a:rPr lang="tr-TR" sz="2400" dirty="0">
                <a:solidFill>
                  <a:srgbClr val="C5A261"/>
                </a:solidFill>
                <a:latin typeface="+mj-lt"/>
                <a:cs typeface="Times New Roman" panose="02020603050405020304" pitchFamily="18" charset="0"/>
              </a:rPr>
            </a:br>
            <a:endParaRPr lang="tr-TR" sz="2400" dirty="0">
              <a:solidFill>
                <a:srgbClr val="C5A261"/>
              </a:solidFill>
              <a:latin typeface="+mj-lt"/>
              <a:cs typeface="Times New Roman" panose="02020603050405020304" pitchFamily="18" charset="0"/>
            </a:endParaRPr>
          </a:p>
        </p:txBody>
      </p:sp>
      <p:sp>
        <p:nvSpPr>
          <p:cNvPr id="20" name="Akış Çizelgesi: Bağlayıcı 19"/>
          <p:cNvSpPr/>
          <p:nvPr/>
        </p:nvSpPr>
        <p:spPr>
          <a:xfrm>
            <a:off x="6861627" y="4866787"/>
            <a:ext cx="1072845" cy="1029275"/>
          </a:xfrm>
          <a:prstGeom prst="flowChartConnector">
            <a:avLst/>
          </a:prstGeom>
          <a:solidFill>
            <a:srgbClr val="C5A261"/>
          </a:solidFill>
          <a:ln w="38100">
            <a:solidFill>
              <a:schemeClr val="bg1"/>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tr-TR" sz="6000" b="1" spc="50" dirty="0">
                <a:ln w="9525" cmpd="sng">
                  <a:noFill/>
                  <a:prstDash val="solid"/>
                </a:ln>
                <a:solidFill>
                  <a:prstClr val="white"/>
                </a:solidFill>
              </a:rPr>
              <a:t>2</a:t>
            </a:r>
          </a:p>
        </p:txBody>
      </p:sp>
      <p:sp>
        <p:nvSpPr>
          <p:cNvPr id="21" name="Metin kutusu 20">
            <a:extLst>
              <a:ext uri="{FF2B5EF4-FFF2-40B4-BE49-F238E27FC236}">
                <a16:creationId xmlns:a16="http://schemas.microsoft.com/office/drawing/2014/main" id="{20527930-E74F-4768-B722-97927822C23F}"/>
              </a:ext>
            </a:extLst>
          </p:cNvPr>
          <p:cNvSpPr txBox="1"/>
          <p:nvPr/>
        </p:nvSpPr>
        <p:spPr>
          <a:xfrm>
            <a:off x="5143500" y="5918971"/>
            <a:ext cx="4849090" cy="2805896"/>
          </a:xfrm>
          <a:prstGeom prst="rect">
            <a:avLst/>
          </a:prstGeom>
          <a:noFill/>
        </p:spPr>
        <p:txBody>
          <a:bodyPr wrap="square">
            <a:spAutoFit/>
          </a:bodyPr>
          <a:lstStyle/>
          <a:p>
            <a:pPr defTabSz="512887">
              <a:spcAft>
                <a:spcPts val="474"/>
              </a:spcAft>
              <a:defRPr/>
            </a:pPr>
            <a:r>
              <a:rPr lang="tr-TR" sz="2400" dirty="0">
                <a:solidFill>
                  <a:prstClr val="white"/>
                </a:solidFill>
                <a:latin typeface="+mj-lt"/>
                <a:cs typeface="Times New Roman" panose="02020603050405020304" pitchFamily="18" charset="0"/>
              </a:rPr>
              <a:t>Kıymeti 30 </a:t>
            </a:r>
            <a:r>
              <a:rPr lang="tr-TR" sz="2400" dirty="0" err="1">
                <a:solidFill>
                  <a:prstClr val="white"/>
                </a:solidFill>
                <a:latin typeface="+mj-lt"/>
                <a:cs typeface="Times New Roman" panose="02020603050405020304" pitchFamily="18" charset="0"/>
              </a:rPr>
              <a:t>Avro’yu</a:t>
            </a:r>
            <a:r>
              <a:rPr lang="tr-TR" sz="2400" dirty="0">
                <a:solidFill>
                  <a:prstClr val="white"/>
                </a:solidFill>
                <a:latin typeface="+mj-lt"/>
                <a:cs typeface="Times New Roman" panose="02020603050405020304" pitchFamily="18" charset="0"/>
              </a:rPr>
              <a:t> geçmeyen eşya için belirlenen gümrük vergisi oranı;</a:t>
            </a:r>
          </a:p>
          <a:p>
            <a:pPr marL="285750" indent="-285750" defTabSz="512887">
              <a:spcAft>
                <a:spcPts val="474"/>
              </a:spcAft>
              <a:buFont typeface="Wingdings" panose="05000000000000000000" pitchFamily="2" charset="2"/>
              <a:buChar char="§"/>
              <a:defRPr/>
            </a:pPr>
            <a:r>
              <a:rPr lang="tr-TR" sz="2400" dirty="0">
                <a:solidFill>
                  <a:srgbClr val="C5A261"/>
                </a:solidFill>
                <a:latin typeface="+mj-lt"/>
                <a:cs typeface="Times New Roman" panose="02020603050405020304" pitchFamily="18" charset="0"/>
              </a:rPr>
              <a:t>Avrupa Birliği ülkelerinden </a:t>
            </a:r>
            <a:r>
              <a:rPr lang="tr-TR" sz="2400" dirty="0">
                <a:solidFill>
                  <a:prstClr val="white"/>
                </a:solidFill>
                <a:latin typeface="+mj-lt"/>
                <a:cs typeface="Times New Roman" panose="02020603050405020304" pitchFamily="18" charset="0"/>
              </a:rPr>
              <a:t>gelen eşya için </a:t>
            </a:r>
            <a:r>
              <a:rPr lang="tr-TR" sz="2400" dirty="0">
                <a:solidFill>
                  <a:srgbClr val="C5A261"/>
                </a:solidFill>
                <a:latin typeface="+mj-lt"/>
                <a:cs typeface="Times New Roman" panose="02020603050405020304" pitchFamily="18" charset="0"/>
              </a:rPr>
              <a:t>%30,</a:t>
            </a:r>
          </a:p>
          <a:p>
            <a:pPr marL="285750" indent="-285750" defTabSz="512887">
              <a:spcAft>
                <a:spcPts val="474"/>
              </a:spcAft>
              <a:buFont typeface="Wingdings" panose="05000000000000000000" pitchFamily="2" charset="2"/>
              <a:buChar char="§"/>
              <a:defRPr/>
            </a:pPr>
            <a:r>
              <a:rPr lang="tr-TR" sz="2400" dirty="0">
                <a:solidFill>
                  <a:srgbClr val="C5A261"/>
                </a:solidFill>
                <a:latin typeface="+mj-lt"/>
                <a:cs typeface="Times New Roman" panose="02020603050405020304" pitchFamily="18" charset="0"/>
              </a:rPr>
              <a:t>Diğer ülkelerden </a:t>
            </a:r>
            <a:r>
              <a:rPr lang="tr-TR" sz="2400" dirty="0">
                <a:solidFill>
                  <a:prstClr val="white"/>
                </a:solidFill>
                <a:latin typeface="+mj-lt"/>
                <a:cs typeface="Times New Roman" panose="02020603050405020304" pitchFamily="18" charset="0"/>
              </a:rPr>
              <a:t>gelen eşya için ise </a:t>
            </a:r>
            <a:r>
              <a:rPr lang="tr-TR" sz="2400" dirty="0">
                <a:solidFill>
                  <a:srgbClr val="C5A261"/>
                </a:solidFill>
                <a:latin typeface="+mj-lt"/>
                <a:cs typeface="Times New Roman" panose="02020603050405020304" pitchFamily="18" charset="0"/>
              </a:rPr>
              <a:t>%60 olarak </a:t>
            </a:r>
            <a:r>
              <a:rPr lang="tr-TR" sz="2400" dirty="0">
                <a:solidFill>
                  <a:schemeClr val="bg1"/>
                </a:solidFill>
                <a:latin typeface="+mj-lt"/>
                <a:cs typeface="Times New Roman" panose="02020603050405020304" pitchFamily="18" charset="0"/>
              </a:rPr>
              <a:t>belirlenmiştir.</a:t>
            </a:r>
          </a:p>
        </p:txBody>
      </p:sp>
      <p:pic>
        <p:nvPicPr>
          <p:cNvPr id="22" name="Resim 21">
            <a:extLst>
              <a:ext uri="{FF2B5EF4-FFF2-40B4-BE49-F238E27FC236}">
                <a16:creationId xmlns:a16="http://schemas.microsoft.com/office/drawing/2014/main" id="{A5152E87-BF5D-4E31-B01B-F4D66958CF3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spTree>
    <p:extLst>
      <p:ext uri="{BB962C8B-B14F-4D97-AF65-F5344CB8AC3E}">
        <p14:creationId xmlns:p14="http://schemas.microsoft.com/office/powerpoint/2010/main" val="42482224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a:extLst>
              <a:ext uri="{FF2B5EF4-FFF2-40B4-BE49-F238E27FC236}">
                <a16:creationId xmlns:a16="http://schemas.microsoft.com/office/drawing/2014/main" id="{EF93B41E-0840-45CA-99C7-60351857F42A}"/>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6541169" y="4960667"/>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solidFill>
                <a:schemeClr val="bg1"/>
              </a:solidFill>
            </a:endParaRPr>
          </a:p>
        </p:txBody>
      </p:sp>
      <p:sp>
        <p:nvSpPr>
          <p:cNvPr id="11" name="Dikdörtgen 10"/>
          <p:cNvSpPr/>
          <p:nvPr/>
        </p:nvSpPr>
        <p:spPr>
          <a:xfrm>
            <a:off x="7150769" y="6591401"/>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p>
        </p:txBody>
      </p:sp>
      <p:sp>
        <p:nvSpPr>
          <p:cNvPr id="12" name="Dikdörtgen 11"/>
          <p:cNvSpPr/>
          <p:nvPr/>
        </p:nvSpPr>
        <p:spPr>
          <a:xfrm>
            <a:off x="5728368" y="6432704"/>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p>
        </p:txBody>
      </p:sp>
      <p:sp>
        <p:nvSpPr>
          <p:cNvPr id="13" name="Başlık 6">
            <a:extLst>
              <a:ext uri="{FF2B5EF4-FFF2-40B4-BE49-F238E27FC236}">
                <a16:creationId xmlns:a16="http://schemas.microsoft.com/office/drawing/2014/main" id="{8CCD6A50-7C92-436D-9A43-A5CA89C52685}"/>
              </a:ext>
            </a:extLst>
          </p:cNvPr>
          <p:cNvSpPr txBox="1">
            <a:spLocks/>
          </p:cNvSpPr>
          <p:nvPr/>
        </p:nvSpPr>
        <p:spPr>
          <a:xfrm>
            <a:off x="692617" y="4954545"/>
            <a:ext cx="5110944" cy="3186680"/>
          </a:xfrm>
          <a:prstGeom prst="rect">
            <a:avLst/>
          </a:prstGeom>
        </p:spPr>
        <p:txBody>
          <a:bodyPr vert="horz" lIns="91440" tIns="45720" rIns="91440" bIns="45720" rtlCol="0" anchor="b">
            <a:noAutofit/>
          </a:bodyPr>
          <a:lstStyle>
            <a:lvl1pPr algn="ctr" defTabSz="1028700" rtl="0" eaLnBrk="1" latinLnBrk="0" hangingPunct="1">
              <a:lnSpc>
                <a:spcPct val="90000"/>
              </a:lnSpc>
              <a:spcBef>
                <a:spcPct val="0"/>
              </a:spcBef>
              <a:buNone/>
              <a:defRPr sz="6750" kern="1200">
                <a:solidFill>
                  <a:schemeClr val="tx1"/>
                </a:solidFill>
                <a:latin typeface="+mj-lt"/>
                <a:ea typeface="+mj-ea"/>
                <a:cs typeface="+mj-cs"/>
              </a:defRPr>
            </a:lvl1pPr>
          </a:lstStyle>
          <a:p>
            <a:pPr algn="l" defTabSz="512887">
              <a:spcAft>
                <a:spcPts val="474"/>
              </a:spcAft>
              <a:defRPr/>
            </a:pPr>
            <a:br>
              <a:rPr lang="tr-TR" sz="3800" b="1" dirty="0">
                <a:solidFill>
                  <a:schemeClr val="bg1"/>
                </a:solidFill>
                <a:cs typeface="Times New Roman" panose="02020603050405020304" pitchFamily="18" charset="0"/>
              </a:rPr>
            </a:b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br>
              <a:rPr lang="tr-TR" sz="3800" b="1" dirty="0">
                <a:solidFill>
                  <a:schemeClr val="bg1"/>
                </a:solidFill>
                <a:cs typeface="Times New Roman" panose="02020603050405020304" pitchFamily="18" charset="0"/>
              </a:rPr>
            </a:br>
            <a:br>
              <a:rPr lang="tr-TR" sz="3800" b="1" dirty="0">
                <a:solidFill>
                  <a:schemeClr val="bg1"/>
                </a:solidFill>
                <a:cs typeface="Times New Roman" panose="02020603050405020304" pitchFamily="18" charset="0"/>
              </a:rPr>
            </a:br>
            <a:endParaRPr lang="tr-TR" sz="3800" b="1" dirty="0">
              <a:solidFill>
                <a:schemeClr val="bg1"/>
              </a:solidFill>
              <a:cs typeface="Times New Roman" panose="02020603050405020304" pitchFamily="18" charset="0"/>
            </a:endParaRPr>
          </a:p>
          <a:p>
            <a:pPr algn="l" defTabSz="512887">
              <a:spcAft>
                <a:spcPts val="474"/>
              </a:spcAft>
              <a:defRPr/>
            </a:pPr>
            <a:endParaRPr lang="tr-TR" sz="3400" b="1" dirty="0">
              <a:solidFill>
                <a:schemeClr val="bg1"/>
              </a:solidFill>
              <a:cs typeface="Times New Roman" panose="02020603050405020304" pitchFamily="18" charset="0"/>
            </a:endParaRPr>
          </a:p>
          <a:p>
            <a:pPr algn="l" defTabSz="512887">
              <a:spcAft>
                <a:spcPts val="474"/>
              </a:spcAft>
              <a:defRPr/>
            </a:pPr>
            <a:endParaRPr lang="tr-TR" sz="2800" dirty="0">
              <a:solidFill>
                <a:schemeClr val="bg1"/>
              </a:solidFill>
            </a:endParaRPr>
          </a:p>
          <a:p>
            <a:pPr algn="l" defTabSz="512887">
              <a:spcAft>
                <a:spcPts val="474"/>
              </a:spcAft>
              <a:defRPr/>
            </a:pPr>
            <a:r>
              <a:rPr lang="tr-TR" sz="2400" dirty="0">
                <a:solidFill>
                  <a:schemeClr val="bg1"/>
                </a:solidFill>
              </a:rPr>
              <a:t>Yurt dışından satın aldığınız eşyada, eşyanızın gümrük işlemlerinin posta veya hızlı kargo firması tarafından tamamlanabilmesi için </a:t>
            </a:r>
            <a:r>
              <a:rPr lang="tr-TR" sz="2400" b="1" dirty="0">
                <a:solidFill>
                  <a:srgbClr val="C5A261"/>
                </a:solidFill>
              </a:rPr>
              <a:t>30 Avro limitinin </a:t>
            </a:r>
            <a:r>
              <a:rPr lang="tr-TR" sz="2400" dirty="0">
                <a:solidFill>
                  <a:schemeClr val="bg1"/>
                </a:solidFill>
              </a:rPr>
              <a:t>aşılmaması gerekmektedir. </a:t>
            </a:r>
            <a:br>
              <a:rPr lang="tr-TR" sz="3800" dirty="0"/>
            </a:br>
            <a:endParaRPr lang="tr-TR" sz="1800" dirty="0">
              <a:solidFill>
                <a:schemeClr val="bg1"/>
              </a:solidFill>
              <a:latin typeface="Times New Roman" panose="02020603050405020304" pitchFamily="18" charset="0"/>
              <a:cs typeface="Times New Roman" panose="02020603050405020304" pitchFamily="18" charset="0"/>
            </a:endParaRPr>
          </a:p>
        </p:txBody>
      </p:sp>
      <p:sp>
        <p:nvSpPr>
          <p:cNvPr id="15" name="Metin kutusu 14">
            <a:extLst>
              <a:ext uri="{FF2B5EF4-FFF2-40B4-BE49-F238E27FC236}">
                <a16:creationId xmlns:a16="http://schemas.microsoft.com/office/drawing/2014/main" id="{22092E9F-EA5E-431B-ADF3-A101D9414458}"/>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sp>
        <p:nvSpPr>
          <p:cNvPr id="14" name="Metin kutusu 13">
            <a:extLst>
              <a:ext uri="{FF2B5EF4-FFF2-40B4-BE49-F238E27FC236}">
                <a16:creationId xmlns:a16="http://schemas.microsoft.com/office/drawing/2014/main" id="{A4489BFE-604A-44E1-9695-10E3DE564D4E}"/>
              </a:ext>
            </a:extLst>
          </p:cNvPr>
          <p:cNvSpPr txBox="1"/>
          <p:nvPr/>
        </p:nvSpPr>
        <p:spPr>
          <a:xfrm>
            <a:off x="5787946" y="4826994"/>
            <a:ext cx="2769845" cy="1015663"/>
          </a:xfrm>
          <a:prstGeom prst="rect">
            <a:avLst/>
          </a:prstGeom>
          <a:noFill/>
        </p:spPr>
        <p:txBody>
          <a:bodyPr wrap="square">
            <a:spAutoFit/>
          </a:bodyPr>
          <a:lstStyle/>
          <a:p>
            <a:pPr algn="r"/>
            <a:r>
              <a:rPr lang="tr-TR" sz="6000" dirty="0">
                <a:solidFill>
                  <a:srgbClr val="C5A261"/>
                </a:solidFill>
                <a:effectLst>
                  <a:glow>
                    <a:srgbClr val="C5A261"/>
                  </a:glow>
                </a:effectLst>
                <a:latin typeface="+mj-lt"/>
                <a:cs typeface="Times New Roman" panose="02020603050405020304" pitchFamily="18" charset="0"/>
              </a:rPr>
              <a:t>30 Kg</a:t>
            </a:r>
            <a:endParaRPr lang="tr-TR" sz="6000" dirty="0">
              <a:solidFill>
                <a:srgbClr val="C5A261"/>
              </a:solidFill>
              <a:effectLst>
                <a:glow>
                  <a:srgbClr val="C5A261"/>
                </a:glow>
              </a:effectLst>
              <a:latin typeface="+mj-lt"/>
            </a:endParaRPr>
          </a:p>
        </p:txBody>
      </p:sp>
      <p:sp>
        <p:nvSpPr>
          <p:cNvPr id="18" name="Metin kutusu 17">
            <a:extLst>
              <a:ext uri="{FF2B5EF4-FFF2-40B4-BE49-F238E27FC236}">
                <a16:creationId xmlns:a16="http://schemas.microsoft.com/office/drawing/2014/main" id="{4BD7BE02-F676-4FE5-8BFF-B3BF83C4DFCE}"/>
              </a:ext>
            </a:extLst>
          </p:cNvPr>
          <p:cNvSpPr txBox="1"/>
          <p:nvPr/>
        </p:nvSpPr>
        <p:spPr>
          <a:xfrm>
            <a:off x="1262545" y="4818288"/>
            <a:ext cx="4465823" cy="1015663"/>
          </a:xfrm>
          <a:prstGeom prst="rect">
            <a:avLst/>
          </a:prstGeom>
          <a:noFill/>
          <a:ln>
            <a:noFill/>
          </a:ln>
        </p:spPr>
        <p:txBody>
          <a:bodyPr wrap="square">
            <a:spAutoFit/>
          </a:bodyPr>
          <a:lstStyle/>
          <a:p>
            <a:pPr marL="0" marR="0" lvl="0" indent="0" defTabSz="512887" rtl="0" eaLnBrk="1" fontAlgn="auto" latinLnBrk="0" hangingPunct="1">
              <a:lnSpc>
                <a:spcPct val="100000"/>
              </a:lnSpc>
              <a:spcBef>
                <a:spcPts val="0"/>
              </a:spcBef>
              <a:spcAft>
                <a:spcPts val="474"/>
              </a:spcAft>
              <a:buClrTx/>
              <a:buSzTx/>
              <a:buFontTx/>
              <a:buNone/>
              <a:tabLst/>
              <a:defRPr/>
            </a:pPr>
            <a:r>
              <a:rPr lang="tr-TR" sz="6000" dirty="0">
                <a:solidFill>
                  <a:srgbClr val="C5A261"/>
                </a:solidFill>
                <a:effectLst>
                  <a:glow>
                    <a:schemeClr val="accent1"/>
                  </a:glow>
                </a:effectLst>
                <a:latin typeface="+mj-lt"/>
                <a:cs typeface="Times New Roman" panose="02020603050405020304" pitchFamily="18" charset="0"/>
              </a:rPr>
              <a:t>3</a:t>
            </a:r>
            <a:r>
              <a:rPr kumimoji="0" lang="tr-TR" sz="6000" u="none" strike="noStrike" kern="1200" cap="none" spc="0" normalizeH="0" baseline="0" noProof="0" dirty="0">
                <a:ln>
                  <a:noFill/>
                </a:ln>
                <a:solidFill>
                  <a:srgbClr val="C5A261"/>
                </a:solidFill>
                <a:effectLst>
                  <a:glow>
                    <a:schemeClr val="accent1"/>
                  </a:glow>
                </a:effectLst>
                <a:uLnTx/>
                <a:uFillTx/>
                <a:latin typeface="+mj-lt"/>
                <a:cs typeface="Times New Roman" panose="02020603050405020304" pitchFamily="18" charset="0"/>
              </a:rPr>
              <a:t>0 Avro</a:t>
            </a:r>
          </a:p>
        </p:txBody>
      </p:sp>
      <p:sp>
        <p:nvSpPr>
          <p:cNvPr id="19" name="Metin kutusu 18">
            <a:extLst>
              <a:ext uri="{FF2B5EF4-FFF2-40B4-BE49-F238E27FC236}">
                <a16:creationId xmlns:a16="http://schemas.microsoft.com/office/drawing/2014/main" id="{20527930-E74F-4768-B722-97927822C23F}"/>
              </a:ext>
            </a:extLst>
          </p:cNvPr>
          <p:cNvSpPr txBox="1"/>
          <p:nvPr/>
        </p:nvSpPr>
        <p:spPr>
          <a:xfrm>
            <a:off x="6000845" y="5824759"/>
            <a:ext cx="4164941" cy="1569660"/>
          </a:xfrm>
          <a:prstGeom prst="rect">
            <a:avLst/>
          </a:prstGeom>
          <a:noFill/>
        </p:spPr>
        <p:txBody>
          <a:bodyPr wrap="square">
            <a:spAutoFit/>
          </a:bodyPr>
          <a:lstStyle/>
          <a:p>
            <a:r>
              <a:rPr lang="tr-TR" sz="2400" dirty="0">
                <a:solidFill>
                  <a:schemeClr val="bg1"/>
                </a:solidFill>
                <a:latin typeface="+mj-lt"/>
                <a:cs typeface="Times New Roman" panose="02020603050405020304" pitchFamily="18" charset="0"/>
              </a:rPr>
              <a:t>Satın alınan eşyanın ağırlığının </a:t>
            </a:r>
            <a:r>
              <a:rPr lang="tr-TR" sz="2400" b="1" dirty="0">
                <a:solidFill>
                  <a:srgbClr val="C5A261"/>
                </a:solidFill>
                <a:latin typeface="+mj-lt"/>
                <a:cs typeface="Times New Roman" panose="02020603050405020304" pitchFamily="18" charset="0"/>
              </a:rPr>
              <a:t>Brüt 30 Kilogram </a:t>
            </a:r>
            <a:r>
              <a:rPr lang="tr-TR" sz="2400" dirty="0">
                <a:solidFill>
                  <a:schemeClr val="bg1"/>
                </a:solidFill>
                <a:latin typeface="+mj-lt"/>
                <a:cs typeface="Times New Roman" panose="02020603050405020304" pitchFamily="18" charset="0"/>
              </a:rPr>
              <a:t>sınırını geçmemesi gerekmektedir.</a:t>
            </a:r>
            <a:endParaRPr lang="tr-TR" sz="2400" dirty="0">
              <a:latin typeface="+mj-lt"/>
            </a:endParaRPr>
          </a:p>
        </p:txBody>
      </p:sp>
      <p:sp>
        <p:nvSpPr>
          <p:cNvPr id="21" name="Metin kutusu 20">
            <a:extLst>
              <a:ext uri="{FF2B5EF4-FFF2-40B4-BE49-F238E27FC236}">
                <a16:creationId xmlns:a16="http://schemas.microsoft.com/office/drawing/2014/main" id="{48B44FB4-3CEE-41B6-A431-D8BE2AC6C7AF}"/>
              </a:ext>
            </a:extLst>
          </p:cNvPr>
          <p:cNvSpPr txBox="1"/>
          <p:nvPr/>
        </p:nvSpPr>
        <p:spPr>
          <a:xfrm>
            <a:off x="62235" y="219444"/>
            <a:ext cx="5635091" cy="1200329"/>
          </a:xfrm>
          <a:prstGeom prst="rect">
            <a:avLst/>
          </a:prstGeom>
          <a:noFill/>
        </p:spPr>
        <p:txBody>
          <a:bodyPr wrap="square" rtlCol="0">
            <a:spAutoFit/>
          </a:bodyPr>
          <a:lstStyle/>
          <a:p>
            <a:r>
              <a:rPr lang="tr-TR" sz="3600" b="1" dirty="0">
                <a:solidFill>
                  <a:srgbClr val="C5A261"/>
                </a:solidFill>
                <a:latin typeface="+mj-lt"/>
                <a:cs typeface="Times New Roman" panose="02020603050405020304" pitchFamily="18" charset="0"/>
              </a:rPr>
              <a:t>Yurt Dışı Siparişlerde Nelere Dikkat Etmeliyiz?</a:t>
            </a:r>
            <a:endParaRPr lang="tr-TR" sz="3600" dirty="0">
              <a:solidFill>
                <a:srgbClr val="C5A261"/>
              </a:solidFill>
              <a:latin typeface="+mj-lt"/>
            </a:endParaRPr>
          </a:p>
        </p:txBody>
      </p:sp>
      <p:pic>
        <p:nvPicPr>
          <p:cNvPr id="2050" name="Picture 2" descr="KG Measure Weight icon in SVG, PNG formats">
            <a:extLst>
              <a:ext uri="{FF2B5EF4-FFF2-40B4-BE49-F238E27FC236}">
                <a16:creationId xmlns:a16="http://schemas.microsoft.com/office/drawing/2014/main" id="{88F14989-53D4-4823-8443-1AC88FF4632E}"/>
              </a:ext>
            </a:extLst>
          </p:cNvPr>
          <p:cNvPicPr>
            <a:picLocks noChangeAspect="1" noChangeArrowheads="1"/>
          </p:cNvPicPr>
          <p:nvPr/>
        </p:nvPicPr>
        <p:blipFill>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7079981" y="7732840"/>
            <a:ext cx="1628007" cy="1744233"/>
          </a:xfrm>
          <a:prstGeom prst="rect">
            <a:avLst/>
          </a:prstGeom>
          <a:noFill/>
          <a:effectLst>
            <a:innerShdw blurRad="63500" dist="50800" dir="81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2052" name="Picture 4" descr="Euro Price Tag icon in SVG, PNG formats">
            <a:extLst>
              <a:ext uri="{FF2B5EF4-FFF2-40B4-BE49-F238E27FC236}">
                <a16:creationId xmlns:a16="http://schemas.microsoft.com/office/drawing/2014/main" id="{6424FAD2-7F2D-4722-9EC7-94AF68884B11}"/>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982913" y="7923622"/>
            <a:ext cx="1700445" cy="1553451"/>
          </a:xfrm>
          <a:prstGeom prst="rect">
            <a:avLst/>
          </a:prstGeom>
          <a:noFill/>
          <a:effectLst/>
          <a:extLst>
            <a:ext uri="{909E8E84-426E-40DD-AFC4-6F175D3DCCD1}">
              <a14:hiddenFill xmlns:a14="http://schemas.microsoft.com/office/drawing/2010/main">
                <a:solidFill>
                  <a:srgbClr val="FFFFFF"/>
                </a:solidFill>
              </a14:hiddenFill>
            </a:ext>
          </a:extLst>
        </p:spPr>
      </p:pic>
      <p:sp>
        <p:nvSpPr>
          <p:cNvPr id="16" name="Metin kutusu 15">
            <a:extLst>
              <a:ext uri="{FF2B5EF4-FFF2-40B4-BE49-F238E27FC236}">
                <a16:creationId xmlns:a16="http://schemas.microsoft.com/office/drawing/2014/main" id="{F0FD5FCE-E61A-4948-A2B6-8E4688E00543}"/>
              </a:ext>
            </a:extLst>
          </p:cNvPr>
          <p:cNvSpPr txBox="1"/>
          <p:nvPr/>
        </p:nvSpPr>
        <p:spPr>
          <a:xfrm>
            <a:off x="659495" y="2421975"/>
            <a:ext cx="8968009" cy="3108543"/>
          </a:xfrm>
          <a:prstGeom prst="rect">
            <a:avLst/>
          </a:prstGeom>
          <a:noFill/>
        </p:spPr>
        <p:txBody>
          <a:bodyPr wrap="square">
            <a:spAutoFit/>
          </a:bodyPr>
          <a:lstStyle/>
          <a:p>
            <a:pPr algn="ctr">
              <a:defRPr/>
            </a:pPr>
            <a:r>
              <a:rPr lang="tr-TR" sz="2800" dirty="0">
                <a:solidFill>
                  <a:prstClr val="white"/>
                </a:solidFill>
                <a:latin typeface="+mj-lt"/>
                <a:cs typeface="Times New Roman" panose="02020603050405020304" pitchFamily="18" charset="0"/>
              </a:rPr>
              <a:t>Yeni düzenleme ile birlikte </a:t>
            </a:r>
            <a:r>
              <a:rPr lang="tr-TR" sz="2800" dirty="0">
                <a:solidFill>
                  <a:srgbClr val="C5A261"/>
                </a:solidFill>
                <a:latin typeface="+mj-lt"/>
                <a:cs typeface="Times New Roman" panose="02020603050405020304" pitchFamily="18" charset="0"/>
              </a:rPr>
              <a:t>yurt dışından </a:t>
            </a:r>
            <a:r>
              <a:rPr lang="tr-TR" sz="2800" dirty="0">
                <a:solidFill>
                  <a:prstClr val="white"/>
                </a:solidFill>
                <a:latin typeface="+mj-lt"/>
                <a:cs typeface="Times New Roman" panose="02020603050405020304" pitchFamily="18" charset="0"/>
              </a:rPr>
              <a:t>posta ve hızlı kargo taşımacılığı ile gelen gönderilerinizde ürünlerinizin </a:t>
            </a:r>
            <a:r>
              <a:rPr lang="tr-TR" sz="2800" dirty="0">
                <a:solidFill>
                  <a:srgbClr val="C5A261"/>
                </a:solidFill>
                <a:latin typeface="+mj-lt"/>
                <a:cs typeface="Times New Roman" panose="02020603050405020304" pitchFamily="18" charset="0"/>
              </a:rPr>
              <a:t>gümrük işlemlerinin sorunsuz bir şekilde sürdürülebilmesi</a:t>
            </a:r>
            <a:r>
              <a:rPr lang="tr-TR" sz="2800" dirty="0">
                <a:solidFill>
                  <a:prstClr val="white"/>
                </a:solidFill>
                <a:latin typeface="+mj-lt"/>
                <a:cs typeface="Times New Roman" panose="02020603050405020304" pitchFamily="18" charset="0"/>
              </a:rPr>
              <a:t> için aşağıdaki hususlara dikkat edilmesi gerekmektedir:</a:t>
            </a:r>
          </a:p>
          <a:p>
            <a:pPr marR="0" lvl="0" defTabSz="457200" rtl="0" eaLnBrk="1" fontAlgn="auto" latinLnBrk="0" hangingPunct="1">
              <a:lnSpc>
                <a:spcPct val="100000"/>
              </a:lnSpc>
              <a:spcBef>
                <a:spcPts val="0"/>
              </a:spcBef>
              <a:spcAft>
                <a:spcPts val="0"/>
              </a:spcAft>
              <a:buClrTx/>
              <a:buSzTx/>
              <a:tabLst/>
              <a:defRPr/>
            </a:pPr>
            <a:endParaRPr lang="tr-TR" sz="2800" dirty="0">
              <a:solidFill>
                <a:prstClr val="white"/>
              </a:solidFill>
              <a:latin typeface="+mj-lt"/>
              <a:cs typeface="Times New Roman" panose="02020603050405020304" pitchFamily="18" charset="0"/>
            </a:endParaRPr>
          </a:p>
          <a:p>
            <a:pPr marR="0" lvl="0" defTabSz="457200" rtl="0" eaLnBrk="1" fontAlgn="auto" latinLnBrk="0" hangingPunct="1">
              <a:lnSpc>
                <a:spcPct val="100000"/>
              </a:lnSpc>
              <a:spcBef>
                <a:spcPts val="0"/>
              </a:spcBef>
              <a:spcAft>
                <a:spcPts val="0"/>
              </a:spcAft>
              <a:buClrTx/>
              <a:buSzTx/>
              <a:tabLst/>
              <a:defRPr/>
            </a:pPr>
            <a:endParaRPr lang="tr-TR" sz="2800" dirty="0">
              <a:solidFill>
                <a:prstClr val="white"/>
              </a:solidFill>
              <a:latin typeface="+mj-lt"/>
              <a:cs typeface="Times New Roman" panose="02020603050405020304" pitchFamily="18" charset="0"/>
            </a:endParaRPr>
          </a:p>
        </p:txBody>
      </p:sp>
      <p:pic>
        <p:nvPicPr>
          <p:cNvPr id="17" name="Resim 16">
            <a:extLst>
              <a:ext uri="{FF2B5EF4-FFF2-40B4-BE49-F238E27FC236}">
                <a16:creationId xmlns:a16="http://schemas.microsoft.com/office/drawing/2014/main" id="{A5152E87-BF5D-4E31-B01B-F4D66958CF36}"/>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spTree>
    <p:extLst>
      <p:ext uri="{BB962C8B-B14F-4D97-AF65-F5344CB8AC3E}">
        <p14:creationId xmlns:p14="http://schemas.microsoft.com/office/powerpoint/2010/main" val="105757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a:extLst>
              <a:ext uri="{FF2B5EF4-FFF2-40B4-BE49-F238E27FC236}">
                <a16:creationId xmlns:a16="http://schemas.microsoft.com/office/drawing/2014/main" id="{F0FD5FCE-E61A-4948-A2B6-8E4688E00543}"/>
              </a:ext>
            </a:extLst>
          </p:cNvPr>
          <p:cNvSpPr txBox="1"/>
          <p:nvPr/>
        </p:nvSpPr>
        <p:spPr>
          <a:xfrm>
            <a:off x="474764" y="2142684"/>
            <a:ext cx="5510400" cy="2677656"/>
          </a:xfrm>
          <a:prstGeom prst="rect">
            <a:avLst/>
          </a:prstGeom>
          <a:noFill/>
        </p:spPr>
        <p:txBody>
          <a:bodyPr wrap="square">
            <a:spAutoFit/>
          </a:bodyPr>
          <a:lstStyle/>
          <a:p>
            <a:pPr marR="0" lvl="0" defTabSz="457200" rtl="0" eaLnBrk="1" fontAlgn="auto" latinLnBrk="0" hangingPunct="1">
              <a:lnSpc>
                <a:spcPct val="100000"/>
              </a:lnSpc>
              <a:spcBef>
                <a:spcPts val="0"/>
              </a:spcBef>
              <a:spcAft>
                <a:spcPts val="0"/>
              </a:spcAft>
              <a:buClrTx/>
              <a:buSzTx/>
              <a:tabLst/>
              <a:defRPr/>
            </a:pPr>
            <a:endParaRPr lang="tr-TR" sz="2800" dirty="0">
              <a:solidFill>
                <a:prstClr val="white"/>
              </a:solidFill>
              <a:latin typeface="+mj-lt"/>
              <a:cs typeface="Times New Roman" panose="02020603050405020304" pitchFamily="18" charset="0"/>
            </a:endParaRPr>
          </a:p>
          <a:p>
            <a:pPr lvl="0">
              <a:defRPr/>
            </a:pPr>
            <a:r>
              <a:rPr lang="tr-TR" sz="2800" dirty="0">
                <a:solidFill>
                  <a:prstClr val="white"/>
                </a:solidFill>
                <a:latin typeface="+mj-lt"/>
                <a:cs typeface="Times New Roman" panose="02020603050405020304" pitchFamily="18" charset="0"/>
              </a:rPr>
              <a:t>Yurt dışından posta ve hızlı kargo ile gelen eşyanın </a:t>
            </a:r>
            <a:r>
              <a:rPr lang="tr-TR" sz="2800" dirty="0">
                <a:solidFill>
                  <a:srgbClr val="C5A261"/>
                </a:solidFill>
                <a:latin typeface="+mj-lt"/>
                <a:cs typeface="Times New Roman" panose="02020603050405020304" pitchFamily="18" charset="0"/>
              </a:rPr>
              <a:t>alıcısının gerçek kişi olması</a:t>
            </a:r>
            <a:r>
              <a:rPr lang="tr-TR" sz="2800" dirty="0">
                <a:solidFill>
                  <a:prstClr val="white"/>
                </a:solidFill>
                <a:latin typeface="+mj-lt"/>
                <a:cs typeface="Times New Roman" panose="02020603050405020304" pitchFamily="18" charset="0"/>
              </a:rPr>
              <a:t> ve </a:t>
            </a:r>
            <a:r>
              <a:rPr lang="tr-TR" sz="2800" dirty="0">
                <a:solidFill>
                  <a:srgbClr val="C5A261"/>
                </a:solidFill>
                <a:latin typeface="+mj-lt"/>
                <a:cs typeface="Times New Roman" panose="02020603050405020304" pitchFamily="18" charset="0"/>
              </a:rPr>
              <a:t>kişisel kullanım amaçlı</a:t>
            </a:r>
            <a:r>
              <a:rPr lang="tr-TR" sz="2800" dirty="0">
                <a:solidFill>
                  <a:prstClr val="white"/>
                </a:solidFill>
                <a:latin typeface="+mj-lt"/>
                <a:cs typeface="Times New Roman" panose="02020603050405020304" pitchFamily="18" charset="0"/>
              </a:rPr>
              <a:t> satın alınmış olması gerekmektedir.</a:t>
            </a:r>
          </a:p>
        </p:txBody>
      </p:sp>
      <p:pic>
        <p:nvPicPr>
          <p:cNvPr id="10" name="Resim 9">
            <a:extLst>
              <a:ext uri="{FF2B5EF4-FFF2-40B4-BE49-F238E27FC236}">
                <a16:creationId xmlns:a16="http://schemas.microsoft.com/office/drawing/2014/main" id="{3EF5CBF0-874D-4E55-8141-DCCEC1D5B17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cxnSp>
        <p:nvCxnSpPr>
          <p:cNvPr id="8" name="Düz Bağlayıcı 7">
            <a:extLst>
              <a:ext uri="{FF2B5EF4-FFF2-40B4-BE49-F238E27FC236}">
                <a16:creationId xmlns:a16="http://schemas.microsoft.com/office/drawing/2014/main" id="{91D9E9BA-1C64-4B41-B230-DB2A4706DDDF}"/>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6DBA8D01-6892-45AE-AAB5-89CAC9D91B24}"/>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sp>
        <p:nvSpPr>
          <p:cNvPr id="7" name="Metin kutusu 6">
            <a:extLst>
              <a:ext uri="{FF2B5EF4-FFF2-40B4-BE49-F238E27FC236}">
                <a16:creationId xmlns:a16="http://schemas.microsoft.com/office/drawing/2014/main" id="{48B44FB4-3CEE-41B6-A431-D8BE2AC6C7AF}"/>
              </a:ext>
            </a:extLst>
          </p:cNvPr>
          <p:cNvSpPr txBox="1"/>
          <p:nvPr/>
        </p:nvSpPr>
        <p:spPr>
          <a:xfrm>
            <a:off x="96982" y="222404"/>
            <a:ext cx="5635091" cy="1200329"/>
          </a:xfrm>
          <a:prstGeom prst="rect">
            <a:avLst/>
          </a:prstGeom>
          <a:noFill/>
        </p:spPr>
        <p:txBody>
          <a:bodyPr wrap="square" rtlCol="0">
            <a:spAutoFit/>
          </a:bodyPr>
          <a:lstStyle/>
          <a:p>
            <a:r>
              <a:rPr lang="tr-TR" sz="3600" b="1" dirty="0">
                <a:solidFill>
                  <a:srgbClr val="C5A261"/>
                </a:solidFill>
                <a:latin typeface="+mj-lt"/>
                <a:cs typeface="Times New Roman" panose="02020603050405020304" pitchFamily="18" charset="0"/>
              </a:rPr>
              <a:t>Yurt Dışı Siparişlerde Nelere Dikkat Etmeliyiz?</a:t>
            </a:r>
            <a:endParaRPr lang="tr-TR" sz="3600" dirty="0">
              <a:solidFill>
                <a:srgbClr val="C5A261"/>
              </a:solidFill>
              <a:latin typeface="+mj-lt"/>
            </a:endParaRPr>
          </a:p>
        </p:txBody>
      </p:sp>
      <p:pic>
        <p:nvPicPr>
          <p:cNvPr id="12" name="Picture 6" descr="Tester icon in SVG, PNG formats">
            <a:extLst>
              <a:ext uri="{FF2B5EF4-FFF2-40B4-BE49-F238E27FC236}">
                <a16:creationId xmlns:a16="http://schemas.microsoft.com/office/drawing/2014/main" id="{E90534A4-122F-4B2B-AEF1-BB0221F870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65818" y="2574988"/>
            <a:ext cx="1607128" cy="1664503"/>
          </a:xfrm>
          <a:prstGeom prst="rect">
            <a:avLst/>
          </a:prstGeom>
          <a:noFill/>
          <a:effectLst>
            <a:innerShdw blurRad="63500" dist="50800" dir="13500000">
              <a:prstClr val="black">
                <a:alpha val="50000"/>
              </a:prstClr>
            </a:innerShdw>
          </a:effectLst>
          <a:extLst>
            <a:ext uri="{909E8E84-426E-40DD-AFC4-6F175D3DCCD1}">
              <a14:hiddenFill xmlns:a14="http://schemas.microsoft.com/office/drawing/2010/main">
                <a:solidFill>
                  <a:srgbClr val="FFFFFF"/>
                </a:solidFill>
              </a14:hiddenFill>
            </a:ext>
          </a:extLst>
        </p:spPr>
      </p:pic>
      <p:sp>
        <p:nvSpPr>
          <p:cNvPr id="13" name="Metin kutusu 12">
            <a:extLst>
              <a:ext uri="{FF2B5EF4-FFF2-40B4-BE49-F238E27FC236}">
                <a16:creationId xmlns:a16="http://schemas.microsoft.com/office/drawing/2014/main" id="{F0FD5FCE-E61A-4948-A2B6-8E4688E00543}"/>
              </a:ext>
            </a:extLst>
          </p:cNvPr>
          <p:cNvSpPr txBox="1"/>
          <p:nvPr/>
        </p:nvSpPr>
        <p:spPr>
          <a:xfrm>
            <a:off x="474764" y="7293343"/>
            <a:ext cx="5912181" cy="1815882"/>
          </a:xfrm>
          <a:prstGeom prst="rect">
            <a:avLst/>
          </a:prstGeom>
          <a:noFill/>
        </p:spPr>
        <p:txBody>
          <a:bodyPr wrap="square">
            <a:spAutoFit/>
          </a:bodyPr>
          <a:lstStyle/>
          <a:p>
            <a:pPr marR="0" lvl="0" defTabSz="457200" rtl="0" eaLnBrk="1" fontAlgn="auto" latinLnBrk="0" hangingPunct="1">
              <a:lnSpc>
                <a:spcPct val="100000"/>
              </a:lnSpc>
              <a:spcBef>
                <a:spcPts val="0"/>
              </a:spcBef>
              <a:spcAft>
                <a:spcPts val="0"/>
              </a:spcAft>
              <a:buClrTx/>
              <a:buSzTx/>
              <a:tabLst/>
              <a:defRPr/>
            </a:pPr>
            <a:endParaRPr lang="tr-TR" sz="2800" dirty="0">
              <a:solidFill>
                <a:prstClr val="white"/>
              </a:solidFill>
              <a:latin typeface="+mj-lt"/>
              <a:cs typeface="Times New Roman" panose="02020603050405020304" pitchFamily="18" charset="0"/>
            </a:endParaRPr>
          </a:p>
          <a:p>
            <a:pPr lvl="0">
              <a:defRPr/>
            </a:pPr>
            <a:r>
              <a:rPr lang="tr-TR" sz="2800" dirty="0">
                <a:solidFill>
                  <a:prstClr val="white"/>
                </a:solidFill>
                <a:latin typeface="+mj-lt"/>
                <a:cs typeface="Times New Roman" panose="02020603050405020304" pitchFamily="18" charset="0"/>
              </a:rPr>
              <a:t>Bu muafiyetten </a:t>
            </a:r>
            <a:r>
              <a:rPr lang="tr-TR" sz="2800" dirty="0">
                <a:solidFill>
                  <a:srgbClr val="C5A261"/>
                </a:solidFill>
                <a:latin typeface="+mj-lt"/>
                <a:cs typeface="Times New Roman" panose="02020603050405020304" pitchFamily="18" charset="0"/>
              </a:rPr>
              <a:t>bir takvim ayında en fazla 5 defa</a:t>
            </a:r>
            <a:r>
              <a:rPr lang="tr-TR" sz="2800" dirty="0">
                <a:solidFill>
                  <a:prstClr val="white"/>
                </a:solidFill>
                <a:latin typeface="+mj-lt"/>
                <a:cs typeface="Times New Roman" panose="02020603050405020304" pitchFamily="18" charset="0"/>
              </a:rPr>
              <a:t> faydalanabileceğinizi unutmayınız.</a:t>
            </a:r>
          </a:p>
        </p:txBody>
      </p:sp>
      <p:pic>
        <p:nvPicPr>
          <p:cNvPr id="14" name="Picture 2" descr="Calendar icon in SVG, PNG formats">
            <a:extLst>
              <a:ext uri="{FF2B5EF4-FFF2-40B4-BE49-F238E27FC236}">
                <a16:creationId xmlns:a16="http://schemas.microsoft.com/office/drawing/2014/main" id="{CC54CA0F-30B0-4118-BB8A-30D7028DF3A0}"/>
              </a:ext>
            </a:extLst>
          </p:cNvPr>
          <p:cNvPicPr>
            <a:picLocks noChangeAspect="1" noChangeArrowheads="1"/>
          </p:cNvPicPr>
          <p:nvPr/>
        </p:nvPicPr>
        <p:blipFill>
          <a:blip r:embed="rId5">
            <a:extLst>
              <a:ext uri="{BEBA8EAE-BF5A-486C-A8C5-ECC9F3942E4B}">
                <a14:imgProps xmlns:a14="http://schemas.microsoft.com/office/drawing/2010/main">
                  <a14:imgLayer r:embed="rId6">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7016032" y="7425317"/>
            <a:ext cx="1556307" cy="1732237"/>
          </a:xfrm>
          <a:prstGeom prst="rect">
            <a:avLst/>
          </a:prstGeom>
          <a:noFill/>
          <a:effectLst>
            <a:innerShdw blurRad="63500" dist="50800" dir="13500000">
              <a:prstClr val="black">
                <a:alpha val="50000"/>
              </a:prstClr>
            </a:innerShdw>
          </a:effectLst>
          <a:extLst>
            <a:ext uri="{909E8E84-426E-40DD-AFC4-6F175D3DCCD1}">
              <a14:hiddenFill xmlns:a14="http://schemas.microsoft.com/office/drawing/2010/main">
                <a:solidFill>
                  <a:srgbClr val="FFFFFF"/>
                </a:solidFill>
              </a14:hiddenFill>
            </a:ext>
          </a:extLst>
        </p:spPr>
      </p:pic>
      <p:pic>
        <p:nvPicPr>
          <p:cNvPr id="15" name="Picture 2" descr="Tick Mark icon in SVG, PNG formats">
            <a:extLst>
              <a:ext uri="{FF2B5EF4-FFF2-40B4-BE49-F238E27FC236}">
                <a16:creationId xmlns:a16="http://schemas.microsoft.com/office/drawing/2014/main" id="{568DD0DB-D157-428D-9B7F-ABCCB1145342}"/>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8192191" y="8524462"/>
            <a:ext cx="219051" cy="195948"/>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Tick Mark icon in SVG, PNG formats">
            <a:extLst>
              <a:ext uri="{FF2B5EF4-FFF2-40B4-BE49-F238E27FC236}">
                <a16:creationId xmlns:a16="http://schemas.microsoft.com/office/drawing/2014/main" id="{568DD0DB-D157-428D-9B7F-ABCCB1145342}"/>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7855593" y="8214194"/>
            <a:ext cx="201562" cy="18030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Tick Mark icon in SVG, PNG formats">
            <a:extLst>
              <a:ext uri="{FF2B5EF4-FFF2-40B4-BE49-F238E27FC236}">
                <a16:creationId xmlns:a16="http://schemas.microsoft.com/office/drawing/2014/main" id="{568DD0DB-D157-428D-9B7F-ABCCB1145342}"/>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8211275" y="8201284"/>
            <a:ext cx="201562" cy="18030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Tick Mark icon in SVG, PNG formats">
            <a:extLst>
              <a:ext uri="{FF2B5EF4-FFF2-40B4-BE49-F238E27FC236}">
                <a16:creationId xmlns:a16="http://schemas.microsoft.com/office/drawing/2014/main" id="{568DD0DB-D157-428D-9B7F-ABCCB1145342}"/>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7521162" y="8510889"/>
            <a:ext cx="228592" cy="20448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Tick Mark icon in SVG, PNG formats">
            <a:extLst>
              <a:ext uri="{FF2B5EF4-FFF2-40B4-BE49-F238E27FC236}">
                <a16:creationId xmlns:a16="http://schemas.microsoft.com/office/drawing/2014/main" id="{B01CCC49-0347-4565-94EF-0C9578C46FA8}"/>
              </a:ext>
            </a:extLst>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7510182" y="8828585"/>
            <a:ext cx="201562" cy="180304"/>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Cross icon in SVG, PNG formats">
            <a:extLst>
              <a:ext uri="{FF2B5EF4-FFF2-40B4-BE49-F238E27FC236}">
                <a16:creationId xmlns:a16="http://schemas.microsoft.com/office/drawing/2014/main" id="{E27D033C-8634-4C30-B269-94303E2FEFC2}"/>
              </a:ext>
            </a:extLst>
          </p:cNvPr>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flipH="1">
            <a:off x="8192191" y="8806801"/>
            <a:ext cx="202088" cy="202088"/>
          </a:xfrm>
          <a:prstGeom prst="rect">
            <a:avLst/>
          </a:prstGeom>
          <a:noFill/>
          <a:extLst>
            <a:ext uri="{909E8E84-426E-40DD-AFC4-6F175D3DCCD1}">
              <a14:hiddenFill xmlns:a14="http://schemas.microsoft.com/office/drawing/2010/main">
                <a:solidFill>
                  <a:srgbClr val="FFFFFF"/>
                </a:solidFill>
              </a14:hiddenFill>
            </a:ext>
          </a:extLst>
        </p:spPr>
      </p:pic>
      <p:sp>
        <p:nvSpPr>
          <p:cNvPr id="22" name="Metin kutusu 21">
            <a:extLst>
              <a:ext uri="{FF2B5EF4-FFF2-40B4-BE49-F238E27FC236}">
                <a16:creationId xmlns:a16="http://schemas.microsoft.com/office/drawing/2014/main" id="{0FB47A06-98AC-4515-B1AB-3F0D7125A849}"/>
              </a:ext>
            </a:extLst>
          </p:cNvPr>
          <p:cNvSpPr txBox="1"/>
          <p:nvPr/>
        </p:nvSpPr>
        <p:spPr>
          <a:xfrm>
            <a:off x="4156364" y="5132293"/>
            <a:ext cx="6520562" cy="1815882"/>
          </a:xfrm>
          <a:prstGeom prst="rect">
            <a:avLst/>
          </a:prstGeom>
          <a:noFill/>
        </p:spPr>
        <p:txBody>
          <a:bodyPr wrap="square">
            <a:spAutoFit/>
          </a:bodyPr>
          <a:lstStyle/>
          <a:p>
            <a:pPr marR="0" fontAlgn="auto">
              <a:lnSpc>
                <a:spcPct val="100000"/>
              </a:lnSpc>
              <a:spcBef>
                <a:spcPts val="0"/>
              </a:spcBef>
              <a:spcAft>
                <a:spcPts val="0"/>
              </a:spcAft>
              <a:buClrTx/>
              <a:buSzTx/>
              <a:tabLst/>
              <a:defRPr/>
            </a:pPr>
            <a:r>
              <a:rPr lang="tr-TR" sz="2800" dirty="0">
                <a:solidFill>
                  <a:prstClr val="white"/>
                </a:solidFill>
                <a:latin typeface="+mj-lt"/>
                <a:cs typeface="Times New Roman" panose="02020603050405020304" pitchFamily="18" charset="0"/>
              </a:rPr>
              <a:t>Satın aldığınız eşyanın</a:t>
            </a:r>
            <a:r>
              <a:rPr lang="tr-TR" sz="2800" dirty="0">
                <a:solidFill>
                  <a:srgbClr val="C5A261"/>
                </a:solidFill>
                <a:latin typeface="+mj-lt"/>
                <a:cs typeface="Times New Roman" panose="02020603050405020304" pitchFamily="18" charset="0"/>
              </a:rPr>
              <a:t>, ticari sayılabilecek miktarlarda alınmaması, ticari mahiyette olmaması</a:t>
            </a:r>
            <a:r>
              <a:rPr lang="tr-TR" sz="2800" dirty="0">
                <a:solidFill>
                  <a:prstClr val="white"/>
                </a:solidFill>
                <a:latin typeface="+mj-lt"/>
                <a:cs typeface="Times New Roman" panose="02020603050405020304" pitchFamily="18" charset="0"/>
              </a:rPr>
              <a:t> gerekmektedir.</a:t>
            </a:r>
          </a:p>
        </p:txBody>
      </p:sp>
      <p:pic>
        <p:nvPicPr>
          <p:cNvPr id="23" name="Picture 2" descr="Shopping Bag Checkmark icon in SVG, PNG formats">
            <a:extLst>
              <a:ext uri="{FF2B5EF4-FFF2-40B4-BE49-F238E27FC236}">
                <a16:creationId xmlns:a16="http://schemas.microsoft.com/office/drawing/2014/main" id="{DDB6C79C-99FF-4F55-AF92-D24656428324}"/>
              </a:ext>
            </a:extLst>
          </p:cNvPr>
          <p:cNvPicPr>
            <a:picLocks noChangeAspect="1" noChangeArrowheads="1"/>
          </p:cNvPicPr>
          <p:nvPr/>
        </p:nvPicPr>
        <p:blipFill>
          <a:blip r:embed="rId9">
            <a:extLst>
              <a:ext uri="{BEBA8EAE-BF5A-486C-A8C5-ECC9F3942E4B}">
                <a14:imgProps xmlns:a14="http://schemas.microsoft.com/office/drawing/2010/main">
                  <a14:imgLayer r:embed="rId10">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279829" y="5132294"/>
            <a:ext cx="1815882" cy="1815882"/>
          </a:xfrm>
          <a:prstGeom prst="rect">
            <a:avLst/>
          </a:prstGeom>
          <a:noFill/>
          <a:effectLst>
            <a:innerShdw blurRad="63500" dist="50800" dir="10800000">
              <a:prstClr val="black">
                <a:alpha val="50000"/>
              </a:prstClr>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804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a:extLst>
              <a:ext uri="{FF2B5EF4-FFF2-40B4-BE49-F238E27FC236}">
                <a16:creationId xmlns:a16="http://schemas.microsoft.com/office/drawing/2014/main" id="{EF93B41E-0840-45CA-99C7-60351857F42A}"/>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6541169" y="4960667"/>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solidFill>
                <a:schemeClr val="bg1"/>
              </a:solidFill>
              <a:latin typeface="+mj-lt"/>
            </a:endParaRPr>
          </a:p>
        </p:txBody>
      </p:sp>
      <p:sp>
        <p:nvSpPr>
          <p:cNvPr id="11" name="Dikdörtgen 10"/>
          <p:cNvSpPr/>
          <p:nvPr/>
        </p:nvSpPr>
        <p:spPr>
          <a:xfrm>
            <a:off x="7150769" y="6591401"/>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2" name="Dikdörtgen 11"/>
          <p:cNvSpPr/>
          <p:nvPr/>
        </p:nvSpPr>
        <p:spPr>
          <a:xfrm>
            <a:off x="5728368" y="6432704"/>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5" name="Metin kutusu 14">
            <a:extLst>
              <a:ext uri="{FF2B5EF4-FFF2-40B4-BE49-F238E27FC236}">
                <a16:creationId xmlns:a16="http://schemas.microsoft.com/office/drawing/2014/main" id="{22092E9F-EA5E-431B-ADF3-A101D9414458}"/>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pic>
        <p:nvPicPr>
          <p:cNvPr id="14" name="Resim 13">
            <a:extLst>
              <a:ext uri="{FF2B5EF4-FFF2-40B4-BE49-F238E27FC236}">
                <a16:creationId xmlns:a16="http://schemas.microsoft.com/office/drawing/2014/main" id="{A5152E87-BF5D-4E31-B01B-F4D66958CF3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sp>
        <p:nvSpPr>
          <p:cNvPr id="17" name="Başlık 6">
            <a:extLst>
              <a:ext uri="{FF2B5EF4-FFF2-40B4-BE49-F238E27FC236}">
                <a16:creationId xmlns:a16="http://schemas.microsoft.com/office/drawing/2014/main" id="{B6A276E2-2772-47F5-BEF5-7E032C71120E}"/>
              </a:ext>
            </a:extLst>
          </p:cNvPr>
          <p:cNvSpPr txBox="1">
            <a:spLocks/>
          </p:cNvSpPr>
          <p:nvPr/>
        </p:nvSpPr>
        <p:spPr>
          <a:xfrm>
            <a:off x="1704299" y="1773204"/>
            <a:ext cx="7135089" cy="5126182"/>
          </a:xfrm>
          <a:prstGeom prst="rect">
            <a:avLst/>
          </a:prstGeom>
        </p:spPr>
        <p:txBody>
          <a:bodyPr vert="horz" lIns="91440" tIns="45720" rIns="91440" bIns="45720" rtlCol="0" anchor="ctr">
            <a:noAutofit/>
          </a:bodyPr>
          <a:lstStyle>
            <a:lvl1pPr algn="l" defTabSz="1028700" rtl="0" eaLnBrk="1" latinLnBrk="0" hangingPunct="1">
              <a:lnSpc>
                <a:spcPct val="90000"/>
              </a:lnSpc>
              <a:spcBef>
                <a:spcPct val="0"/>
              </a:spcBef>
              <a:buNone/>
              <a:defRPr sz="4950" kern="1200">
                <a:solidFill>
                  <a:schemeClr val="tx1"/>
                </a:solidFill>
                <a:latin typeface="+mj-lt"/>
                <a:ea typeface="+mj-ea"/>
                <a:cs typeface="+mj-cs"/>
              </a:defRPr>
            </a:lvl1pPr>
          </a:lstStyle>
          <a:p>
            <a:pPr algn="ctr" defTabSz="457200">
              <a:lnSpc>
                <a:spcPct val="100000"/>
              </a:lnSpc>
            </a:pPr>
            <a:r>
              <a:rPr lang="tr-TR" sz="2800" dirty="0">
                <a:solidFill>
                  <a:prstClr val="white"/>
                </a:solidFill>
                <a:ea typeface="+mn-ea"/>
                <a:cs typeface="Times New Roman" panose="02020603050405020304" pitchFamily="18" charset="0"/>
              </a:rPr>
              <a:t>Son dönemde </a:t>
            </a:r>
            <a:r>
              <a:rPr lang="tr-TR" sz="2800" dirty="0">
                <a:solidFill>
                  <a:srgbClr val="C5A261"/>
                </a:solidFill>
                <a:ea typeface="+mn-ea"/>
                <a:cs typeface="Times New Roman" panose="02020603050405020304" pitchFamily="18" charset="0"/>
              </a:rPr>
              <a:t>yurt dışından yapılan alışverişler</a:t>
            </a:r>
            <a:r>
              <a:rPr lang="tr-TR" sz="2800" dirty="0">
                <a:solidFill>
                  <a:prstClr val="white"/>
                </a:solidFill>
                <a:ea typeface="+mn-ea"/>
                <a:cs typeface="Times New Roman" panose="02020603050405020304" pitchFamily="18" charset="0"/>
              </a:rPr>
              <a:t> ile bağlantılı olarak dolandırıcılar tarafından kendilerini hızlı kargo firması veya Gümrük Müdürlüğü gibi göstermek suretiyle tüketicilere beklemekte oldukları gönderileri ile ilgili </a:t>
            </a:r>
            <a:r>
              <a:rPr lang="tr-TR" sz="2800" dirty="0">
                <a:solidFill>
                  <a:srgbClr val="C5A261"/>
                </a:solidFill>
                <a:ea typeface="+mn-ea"/>
                <a:cs typeface="Times New Roman" panose="02020603050405020304" pitchFamily="18" charset="0"/>
              </a:rPr>
              <a:t>telefon aramaları yapıldığı ve sahte </a:t>
            </a:r>
            <a:r>
              <a:rPr lang="tr-TR" sz="2800" dirty="0" err="1">
                <a:solidFill>
                  <a:srgbClr val="C5A261"/>
                </a:solidFill>
                <a:ea typeface="+mn-ea"/>
                <a:cs typeface="Times New Roman" panose="02020603050405020304" pitchFamily="18" charset="0"/>
              </a:rPr>
              <a:t>sms</a:t>
            </a:r>
            <a:r>
              <a:rPr lang="tr-TR" sz="2800" dirty="0">
                <a:solidFill>
                  <a:srgbClr val="C5A261"/>
                </a:solidFill>
                <a:ea typeface="+mn-ea"/>
                <a:cs typeface="Times New Roman" panose="02020603050405020304" pitchFamily="18" charset="0"/>
              </a:rPr>
              <a:t> ve e-posta mesajları</a:t>
            </a:r>
            <a:r>
              <a:rPr lang="tr-TR" sz="2800" dirty="0">
                <a:solidFill>
                  <a:prstClr val="white"/>
                </a:solidFill>
                <a:ea typeface="+mn-ea"/>
                <a:cs typeface="Times New Roman" panose="02020603050405020304" pitchFamily="18" charset="0"/>
              </a:rPr>
              <a:t> gönderildiği tespit edilmiştir.</a:t>
            </a:r>
          </a:p>
        </p:txBody>
      </p:sp>
      <p:sp>
        <p:nvSpPr>
          <p:cNvPr id="13" name="Metin kutusu 12">
            <a:extLst>
              <a:ext uri="{FF2B5EF4-FFF2-40B4-BE49-F238E27FC236}">
                <a16:creationId xmlns:a16="http://schemas.microsoft.com/office/drawing/2014/main" id="{F44208FB-1E66-4FD7-B6B7-D2C347308E32}"/>
              </a:ext>
            </a:extLst>
          </p:cNvPr>
          <p:cNvSpPr txBox="1"/>
          <p:nvPr/>
        </p:nvSpPr>
        <p:spPr>
          <a:xfrm>
            <a:off x="229500" y="410231"/>
            <a:ext cx="5807985" cy="677108"/>
          </a:xfrm>
          <a:prstGeom prst="rect">
            <a:avLst/>
          </a:prstGeom>
          <a:noFill/>
        </p:spPr>
        <p:txBody>
          <a:bodyPr wrap="square" rtlCol="0">
            <a:spAutoFit/>
          </a:bodyPr>
          <a:lstStyle/>
          <a:p>
            <a:r>
              <a:rPr lang="tr-TR" sz="3800" b="1" dirty="0">
                <a:solidFill>
                  <a:srgbClr val="D8AD65"/>
                </a:solidFill>
                <a:latin typeface="+mj-lt"/>
              </a:rPr>
              <a:t>Sahte Mesajlara Dikkat!</a:t>
            </a:r>
          </a:p>
        </p:txBody>
      </p:sp>
      <p:pic>
        <p:nvPicPr>
          <p:cNvPr id="37" name="Picture 2" descr="Access Denied Forbidden icon in SVG, PNG formats">
            <a:extLst>
              <a:ext uri="{FF2B5EF4-FFF2-40B4-BE49-F238E27FC236}">
                <a16:creationId xmlns:a16="http://schemas.microsoft.com/office/drawing/2014/main" id="{B1C5BC49-FBC2-4B9C-BE69-65491C6B13D9}"/>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4435211" y="6432704"/>
            <a:ext cx="1853568" cy="2537506"/>
          </a:xfrm>
          <a:prstGeom prst="rect">
            <a:avLst/>
          </a:prstGeom>
          <a:noFill/>
          <a:effectLst>
            <a:innerShdw blurRad="63500" dist="50800" dir="10800000">
              <a:prstClr val="black">
                <a:alpha val="50000"/>
              </a:prstClr>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796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a:extLst>
              <a:ext uri="{FF2B5EF4-FFF2-40B4-BE49-F238E27FC236}">
                <a16:creationId xmlns:a16="http://schemas.microsoft.com/office/drawing/2014/main" id="{EF93B41E-0840-45CA-99C7-60351857F42A}"/>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6541169" y="4960667"/>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solidFill>
                <a:schemeClr val="bg1"/>
              </a:solidFill>
            </a:endParaRPr>
          </a:p>
        </p:txBody>
      </p:sp>
      <p:sp>
        <p:nvSpPr>
          <p:cNvPr id="11" name="Dikdörtgen 10"/>
          <p:cNvSpPr/>
          <p:nvPr/>
        </p:nvSpPr>
        <p:spPr>
          <a:xfrm>
            <a:off x="7150769" y="6591401"/>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p>
        </p:txBody>
      </p:sp>
      <p:sp>
        <p:nvSpPr>
          <p:cNvPr id="12" name="Dikdörtgen 11"/>
          <p:cNvSpPr/>
          <p:nvPr/>
        </p:nvSpPr>
        <p:spPr>
          <a:xfrm>
            <a:off x="5728368" y="6432704"/>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p>
        </p:txBody>
      </p:sp>
      <p:sp>
        <p:nvSpPr>
          <p:cNvPr id="13" name="Başlık 6">
            <a:extLst>
              <a:ext uri="{FF2B5EF4-FFF2-40B4-BE49-F238E27FC236}">
                <a16:creationId xmlns:a16="http://schemas.microsoft.com/office/drawing/2014/main" id="{8CCD6A50-7C92-436D-9A43-A5CA89C52685}"/>
              </a:ext>
            </a:extLst>
          </p:cNvPr>
          <p:cNvSpPr txBox="1">
            <a:spLocks/>
          </p:cNvSpPr>
          <p:nvPr/>
        </p:nvSpPr>
        <p:spPr>
          <a:xfrm>
            <a:off x="229500" y="3232187"/>
            <a:ext cx="8890214" cy="7522081"/>
          </a:xfrm>
          <a:prstGeom prst="rect">
            <a:avLst/>
          </a:prstGeom>
        </p:spPr>
        <p:txBody>
          <a:bodyPr vert="horz" lIns="91440" tIns="45720" rIns="91440" bIns="45720" rtlCol="0" anchor="b">
            <a:noAutofit/>
          </a:bodyPr>
          <a:lstStyle>
            <a:lvl1pPr algn="ctr" defTabSz="1028700" rtl="0" eaLnBrk="1" latinLnBrk="0" hangingPunct="1">
              <a:lnSpc>
                <a:spcPct val="90000"/>
              </a:lnSpc>
              <a:spcBef>
                <a:spcPct val="0"/>
              </a:spcBef>
              <a:buNone/>
              <a:defRPr sz="6750" kern="1200">
                <a:solidFill>
                  <a:schemeClr val="tx1"/>
                </a:solidFill>
                <a:latin typeface="+mj-lt"/>
                <a:ea typeface="+mj-ea"/>
                <a:cs typeface="+mj-cs"/>
              </a:defRPr>
            </a:lvl1pPr>
          </a:lstStyle>
          <a:p>
            <a:pPr algn="l" defTabSz="512887">
              <a:spcAft>
                <a:spcPts val="474"/>
              </a:spcAft>
              <a:defRPr/>
            </a:pPr>
            <a:br>
              <a:rPr lang="tr-TR" sz="3800" b="1" dirty="0">
                <a:solidFill>
                  <a:schemeClr val="bg1"/>
                </a:solidFill>
                <a:cs typeface="Times New Roman" panose="02020603050405020304" pitchFamily="18" charset="0"/>
              </a:rPr>
            </a:b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endParaRPr lang="tr-TR" sz="3800" b="1" dirty="0">
              <a:solidFill>
                <a:schemeClr val="bg1"/>
              </a:solidFill>
              <a:cs typeface="Times New Roman" panose="02020603050405020304" pitchFamily="18" charset="0"/>
            </a:endParaRPr>
          </a:p>
          <a:p>
            <a:pPr algn="l" defTabSz="512887">
              <a:spcAft>
                <a:spcPts val="474"/>
              </a:spcAft>
              <a:defRPr/>
            </a:pPr>
            <a:br>
              <a:rPr lang="tr-TR" sz="3800" b="1" dirty="0">
                <a:solidFill>
                  <a:schemeClr val="bg1"/>
                </a:solidFill>
                <a:cs typeface="Times New Roman" panose="02020603050405020304" pitchFamily="18" charset="0"/>
              </a:rPr>
            </a:br>
            <a:br>
              <a:rPr lang="tr-TR" sz="3800" b="1" dirty="0">
                <a:solidFill>
                  <a:schemeClr val="bg1"/>
                </a:solidFill>
                <a:cs typeface="Times New Roman" panose="02020603050405020304" pitchFamily="18" charset="0"/>
              </a:rPr>
            </a:br>
            <a:endParaRPr lang="tr-TR" sz="3800" b="1" dirty="0">
              <a:solidFill>
                <a:schemeClr val="bg1"/>
              </a:solidFill>
              <a:cs typeface="Times New Roman" panose="02020603050405020304" pitchFamily="18" charset="0"/>
            </a:endParaRPr>
          </a:p>
          <a:p>
            <a:pPr algn="l" defTabSz="512887">
              <a:spcAft>
                <a:spcPts val="474"/>
              </a:spcAft>
              <a:defRPr/>
            </a:pPr>
            <a:endParaRPr lang="tr-TR" sz="3400" b="1" dirty="0">
              <a:solidFill>
                <a:schemeClr val="bg1"/>
              </a:solidFill>
              <a:cs typeface="Times New Roman" panose="02020603050405020304" pitchFamily="18" charset="0"/>
            </a:endParaRPr>
          </a:p>
          <a:p>
            <a:pPr algn="l" defTabSz="512887">
              <a:spcAft>
                <a:spcPts val="474"/>
              </a:spcAft>
              <a:defRPr/>
            </a:pPr>
            <a:endParaRPr lang="tr-TR" sz="2800" dirty="0">
              <a:solidFill>
                <a:schemeClr val="bg1"/>
              </a:solidFill>
            </a:endParaRPr>
          </a:p>
          <a:p>
            <a:pPr algn="l" defTabSz="512887">
              <a:spcAft>
                <a:spcPts val="474"/>
              </a:spcAft>
              <a:defRPr/>
            </a:pPr>
            <a:endParaRPr lang="tr-TR" sz="2800" dirty="0">
              <a:solidFill>
                <a:prstClr val="white"/>
              </a:solidFill>
              <a:ea typeface="+mn-ea"/>
              <a:cs typeface="Times New Roman" panose="02020603050405020304" pitchFamily="18" charset="0"/>
            </a:endParaRPr>
          </a:p>
          <a:p>
            <a:pPr algn="l" defTabSz="512887">
              <a:spcAft>
                <a:spcPts val="474"/>
              </a:spcAft>
              <a:defRPr/>
            </a:pPr>
            <a:r>
              <a:rPr lang="tr-TR" sz="2400" dirty="0">
                <a:solidFill>
                  <a:prstClr val="white"/>
                </a:solidFill>
                <a:ea typeface="+mn-ea"/>
                <a:cs typeface="Times New Roman" panose="02020603050405020304" pitchFamily="18" charset="0"/>
              </a:rPr>
              <a:t>Sahte </a:t>
            </a:r>
            <a:r>
              <a:rPr lang="tr-TR" sz="2400" dirty="0" err="1">
                <a:solidFill>
                  <a:prstClr val="white"/>
                </a:solidFill>
                <a:ea typeface="+mn-ea"/>
                <a:cs typeface="Times New Roman" panose="02020603050405020304" pitchFamily="18" charset="0"/>
              </a:rPr>
              <a:t>sms</a:t>
            </a:r>
            <a:r>
              <a:rPr lang="tr-TR" sz="2400" dirty="0">
                <a:solidFill>
                  <a:prstClr val="white"/>
                </a:solidFill>
                <a:ea typeface="+mn-ea"/>
                <a:cs typeface="Times New Roman" panose="02020603050405020304" pitchFamily="18" charset="0"/>
              </a:rPr>
              <a:t>, sahte e-posta mesajları ve telefon aramalarıyla;</a:t>
            </a:r>
          </a:p>
          <a:p>
            <a:pPr algn="l" defTabSz="512887">
              <a:spcAft>
                <a:spcPts val="474"/>
              </a:spcAft>
              <a:defRPr/>
            </a:pPr>
            <a:endParaRPr lang="tr-TR" sz="2400" dirty="0">
              <a:solidFill>
                <a:prstClr val="white"/>
              </a:solidFill>
              <a:ea typeface="+mn-ea"/>
              <a:cs typeface="Times New Roman" panose="02020603050405020304" pitchFamily="18" charset="0"/>
            </a:endParaRPr>
          </a:p>
          <a:p>
            <a:pPr marL="457200" indent="-457200" algn="l" defTabSz="512887">
              <a:spcAft>
                <a:spcPts val="474"/>
              </a:spcAft>
              <a:buFontTx/>
              <a:buChar char="-"/>
              <a:defRPr/>
            </a:pPr>
            <a:r>
              <a:rPr lang="tr-TR" sz="2400" dirty="0">
                <a:solidFill>
                  <a:srgbClr val="C5A261"/>
                </a:solidFill>
                <a:ea typeface="+mn-ea"/>
                <a:cs typeface="Times New Roman" panose="02020603050405020304" pitchFamily="18" charset="0"/>
              </a:rPr>
              <a:t>Kargonun içeriğinde yasadışı madde tespit edildiği,</a:t>
            </a:r>
          </a:p>
          <a:p>
            <a:pPr marL="457200" indent="-457200" algn="l" defTabSz="512887">
              <a:spcAft>
                <a:spcPts val="474"/>
              </a:spcAft>
              <a:buFontTx/>
              <a:buChar char="-"/>
              <a:defRPr/>
            </a:pPr>
            <a:r>
              <a:rPr lang="tr-TR" sz="2400" dirty="0">
                <a:solidFill>
                  <a:srgbClr val="C5A261"/>
                </a:solidFill>
                <a:ea typeface="+mn-ea"/>
                <a:cs typeface="Times New Roman" panose="02020603050405020304" pitchFamily="18" charset="0"/>
              </a:rPr>
              <a:t>Kargonun gümrükte takıldığı veya kaybolduğu,</a:t>
            </a:r>
          </a:p>
          <a:p>
            <a:pPr marL="457200" indent="-457200" algn="l" defTabSz="512887">
              <a:spcAft>
                <a:spcPts val="474"/>
              </a:spcAft>
              <a:buFontTx/>
              <a:buChar char="-"/>
              <a:defRPr/>
            </a:pPr>
            <a:r>
              <a:rPr lang="tr-TR" sz="2400" dirty="0">
                <a:solidFill>
                  <a:srgbClr val="C5A261"/>
                </a:solidFill>
                <a:ea typeface="+mn-ea"/>
                <a:cs typeface="Times New Roman" panose="02020603050405020304" pitchFamily="18" charset="0"/>
              </a:rPr>
              <a:t>Kargonun iade edildiği,</a:t>
            </a:r>
          </a:p>
          <a:p>
            <a:pPr marL="457200" indent="-457200" algn="l" defTabSz="512887">
              <a:spcAft>
                <a:spcPts val="474"/>
              </a:spcAft>
              <a:buFontTx/>
              <a:buChar char="-"/>
              <a:defRPr/>
            </a:pPr>
            <a:r>
              <a:rPr lang="tr-TR" sz="2400" dirty="0">
                <a:solidFill>
                  <a:srgbClr val="C5A261"/>
                </a:solidFill>
                <a:ea typeface="+mn-ea"/>
                <a:cs typeface="Times New Roman" panose="02020603050405020304" pitchFamily="18" charset="0"/>
              </a:rPr>
              <a:t>Kargonun herhangi bir sebepten dolayı teslim edilemediği,</a:t>
            </a:r>
          </a:p>
          <a:p>
            <a:pPr marL="457200" indent="-457200" algn="l" defTabSz="512887">
              <a:spcAft>
                <a:spcPts val="474"/>
              </a:spcAft>
              <a:buFontTx/>
              <a:buChar char="-"/>
              <a:defRPr/>
            </a:pPr>
            <a:endParaRPr lang="tr-TR" sz="2400" dirty="0">
              <a:solidFill>
                <a:srgbClr val="C5A261"/>
              </a:solidFill>
              <a:ea typeface="+mn-ea"/>
              <a:cs typeface="Times New Roman" panose="02020603050405020304" pitchFamily="18" charset="0"/>
            </a:endParaRPr>
          </a:p>
          <a:p>
            <a:pPr algn="just" defTabSz="512887">
              <a:spcAft>
                <a:spcPts val="474"/>
              </a:spcAft>
              <a:defRPr/>
            </a:pPr>
            <a:r>
              <a:rPr lang="tr-TR" sz="2400" dirty="0">
                <a:solidFill>
                  <a:prstClr val="white"/>
                </a:solidFill>
                <a:ea typeface="+mn-ea"/>
                <a:cs typeface="Times New Roman" panose="02020603050405020304" pitchFamily="18" charset="0"/>
              </a:rPr>
              <a:t>gibi sebeplerle tüketicilere </a:t>
            </a:r>
            <a:r>
              <a:rPr lang="tr-TR" sz="2400" dirty="0">
                <a:solidFill>
                  <a:srgbClr val="C5A261"/>
                </a:solidFill>
                <a:ea typeface="+mn-ea"/>
                <a:cs typeface="Times New Roman" panose="02020603050405020304" pitchFamily="18" charset="0"/>
              </a:rPr>
              <a:t>link</a:t>
            </a:r>
            <a:r>
              <a:rPr lang="tr-TR" sz="2400" dirty="0">
                <a:solidFill>
                  <a:prstClr val="white"/>
                </a:solidFill>
                <a:ea typeface="+mn-ea"/>
                <a:cs typeface="Times New Roman" panose="02020603050405020304" pitchFamily="18" charset="0"/>
              </a:rPr>
              <a:t> ve </a:t>
            </a:r>
            <a:r>
              <a:rPr lang="tr-TR" sz="2400" dirty="0">
                <a:solidFill>
                  <a:srgbClr val="C5A261"/>
                </a:solidFill>
                <a:ea typeface="+mn-ea"/>
                <a:cs typeface="Times New Roman" panose="02020603050405020304" pitchFamily="18" charset="0"/>
              </a:rPr>
              <a:t>iban</a:t>
            </a:r>
            <a:r>
              <a:rPr lang="tr-TR" sz="2400" dirty="0">
                <a:solidFill>
                  <a:prstClr val="white"/>
                </a:solidFill>
                <a:ea typeface="+mn-ea"/>
                <a:cs typeface="Times New Roman" panose="02020603050405020304" pitchFamily="18" charset="0"/>
              </a:rPr>
              <a:t> </a:t>
            </a:r>
            <a:r>
              <a:rPr lang="tr-TR" sz="2400" dirty="0">
                <a:solidFill>
                  <a:srgbClr val="C5A261"/>
                </a:solidFill>
                <a:ea typeface="+mn-ea"/>
                <a:cs typeface="Times New Roman" panose="02020603050405020304" pitchFamily="18" charset="0"/>
              </a:rPr>
              <a:t>numaraları</a:t>
            </a:r>
            <a:r>
              <a:rPr lang="tr-TR" sz="2400" dirty="0">
                <a:solidFill>
                  <a:prstClr val="white"/>
                </a:solidFill>
                <a:ea typeface="+mn-ea"/>
                <a:cs typeface="Times New Roman" panose="02020603050405020304" pitchFamily="18" charset="0"/>
              </a:rPr>
              <a:t> gönderilerek, kargolarının teslimi için bu link ve iban numaraları üzerinden </a:t>
            </a:r>
            <a:r>
              <a:rPr lang="tr-TR" sz="2400" dirty="0">
                <a:solidFill>
                  <a:srgbClr val="C5A261"/>
                </a:solidFill>
                <a:ea typeface="+mn-ea"/>
                <a:cs typeface="Times New Roman" panose="02020603050405020304" pitchFamily="18" charset="0"/>
              </a:rPr>
              <a:t>ödeme veya ek ücret </a:t>
            </a:r>
            <a:r>
              <a:rPr lang="tr-TR" sz="2400" dirty="0">
                <a:solidFill>
                  <a:prstClr val="white"/>
                </a:solidFill>
                <a:ea typeface="+mn-ea"/>
                <a:cs typeface="Times New Roman" panose="02020603050405020304" pitchFamily="18" charset="0"/>
              </a:rPr>
              <a:t>talep edilmektedir. Aynı zamanda, </a:t>
            </a:r>
            <a:r>
              <a:rPr lang="tr-TR" sz="2400" dirty="0">
                <a:solidFill>
                  <a:srgbClr val="C5A261"/>
                </a:solidFill>
                <a:ea typeface="+mn-ea"/>
                <a:cs typeface="Times New Roman" panose="02020603050405020304" pitchFamily="18" charset="0"/>
              </a:rPr>
              <a:t>sahte mesajlarda </a:t>
            </a:r>
            <a:r>
              <a:rPr lang="tr-TR" sz="2400" dirty="0">
                <a:solidFill>
                  <a:prstClr val="white"/>
                </a:solidFill>
                <a:ea typeface="+mn-ea"/>
                <a:cs typeface="Times New Roman" panose="02020603050405020304" pitchFamily="18" charset="0"/>
              </a:rPr>
              <a:t>yer alan </a:t>
            </a:r>
            <a:r>
              <a:rPr lang="tr-TR" sz="2400" dirty="0">
                <a:solidFill>
                  <a:srgbClr val="C5A261"/>
                </a:solidFill>
                <a:ea typeface="+mn-ea"/>
                <a:cs typeface="Times New Roman" panose="02020603050405020304" pitchFamily="18" charset="0"/>
              </a:rPr>
              <a:t>bağlantılar</a:t>
            </a:r>
            <a:r>
              <a:rPr lang="tr-TR" sz="2400" dirty="0">
                <a:solidFill>
                  <a:prstClr val="white"/>
                </a:solidFill>
                <a:ea typeface="+mn-ea"/>
                <a:cs typeface="Times New Roman" panose="02020603050405020304" pitchFamily="18" charset="0"/>
              </a:rPr>
              <a:t> üzerinden tüketicilerin kişisel ve finansal verileri de ele geçirilmektedir.</a:t>
            </a:r>
          </a:p>
          <a:p>
            <a:pPr algn="l" defTabSz="512887">
              <a:spcAft>
                <a:spcPts val="474"/>
              </a:spcAft>
              <a:defRPr/>
            </a:pPr>
            <a:endParaRPr lang="tr-TR" sz="3800" dirty="0">
              <a:solidFill>
                <a:schemeClr val="bg1"/>
              </a:solidFill>
              <a:cs typeface="Times New Roman" panose="02020603050405020304" pitchFamily="18" charset="0"/>
            </a:endParaRPr>
          </a:p>
          <a:p>
            <a:pPr algn="l" defTabSz="512887">
              <a:spcAft>
                <a:spcPts val="474"/>
              </a:spcAft>
              <a:defRPr/>
            </a:pPr>
            <a:endParaRPr lang="tr-TR" sz="3800" dirty="0">
              <a:solidFill>
                <a:schemeClr val="bg1"/>
              </a:solidFill>
              <a:cs typeface="Times New Roman" panose="02020603050405020304" pitchFamily="18" charset="0"/>
            </a:endParaRPr>
          </a:p>
          <a:p>
            <a:pPr algn="l" defTabSz="512887">
              <a:spcAft>
                <a:spcPts val="474"/>
              </a:spcAft>
              <a:defRPr/>
            </a:pPr>
            <a:endParaRPr lang="tr-TR" sz="3800" dirty="0">
              <a:solidFill>
                <a:schemeClr val="bg1"/>
              </a:solidFill>
              <a:cs typeface="Times New Roman" panose="02020603050405020304" pitchFamily="18" charset="0"/>
            </a:endParaRPr>
          </a:p>
          <a:p>
            <a:pPr algn="l" defTabSz="512887">
              <a:spcAft>
                <a:spcPts val="474"/>
              </a:spcAft>
              <a:defRPr/>
            </a:pPr>
            <a:endParaRPr lang="tr-TR" sz="3800" dirty="0">
              <a:solidFill>
                <a:schemeClr val="bg1"/>
              </a:solidFill>
              <a:cs typeface="Times New Roman" panose="02020603050405020304" pitchFamily="18" charset="0"/>
            </a:endParaRPr>
          </a:p>
          <a:p>
            <a:pPr algn="l" defTabSz="512887">
              <a:spcAft>
                <a:spcPts val="474"/>
              </a:spcAft>
              <a:defRPr/>
            </a:pPr>
            <a:endParaRPr lang="tr-TR" sz="3800" dirty="0">
              <a:solidFill>
                <a:schemeClr val="bg1"/>
              </a:solidFill>
              <a:cs typeface="Times New Roman" panose="02020603050405020304" pitchFamily="18" charset="0"/>
            </a:endParaRPr>
          </a:p>
          <a:p>
            <a:pPr algn="l" defTabSz="512887">
              <a:spcAft>
                <a:spcPts val="474"/>
              </a:spcAft>
              <a:defRPr/>
            </a:pPr>
            <a:br>
              <a:rPr lang="tr-TR" sz="2800" dirty="0">
                <a:solidFill>
                  <a:schemeClr val="bg1"/>
                </a:solidFill>
                <a:cs typeface="Times New Roman" panose="02020603050405020304" pitchFamily="18" charset="0"/>
              </a:rPr>
            </a:br>
            <a:br>
              <a:rPr lang="tr-TR" sz="2800" dirty="0">
                <a:solidFill>
                  <a:schemeClr val="bg1"/>
                </a:solidFill>
                <a:cs typeface="Times New Roman" panose="02020603050405020304" pitchFamily="18" charset="0"/>
              </a:rPr>
            </a:br>
            <a:endParaRPr lang="tr-TR" sz="1800" dirty="0">
              <a:solidFill>
                <a:schemeClr val="bg1"/>
              </a:solidFill>
              <a:latin typeface="Times New Roman" panose="02020603050405020304" pitchFamily="18" charset="0"/>
              <a:cs typeface="Times New Roman" panose="02020603050405020304" pitchFamily="18" charset="0"/>
            </a:endParaRPr>
          </a:p>
        </p:txBody>
      </p:sp>
      <p:sp>
        <p:nvSpPr>
          <p:cNvPr id="15" name="Metin kutusu 14">
            <a:extLst>
              <a:ext uri="{FF2B5EF4-FFF2-40B4-BE49-F238E27FC236}">
                <a16:creationId xmlns:a16="http://schemas.microsoft.com/office/drawing/2014/main" id="{22092E9F-EA5E-431B-ADF3-A101D9414458}"/>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pic>
        <p:nvPicPr>
          <p:cNvPr id="17" name="Resim 16">
            <a:extLst>
              <a:ext uri="{FF2B5EF4-FFF2-40B4-BE49-F238E27FC236}">
                <a16:creationId xmlns:a16="http://schemas.microsoft.com/office/drawing/2014/main" id="{D86A7FE5-B785-4B91-83D5-3B98EBC500B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sp>
        <p:nvSpPr>
          <p:cNvPr id="21" name="Metin kutusu 20">
            <a:extLst>
              <a:ext uri="{FF2B5EF4-FFF2-40B4-BE49-F238E27FC236}">
                <a16:creationId xmlns:a16="http://schemas.microsoft.com/office/drawing/2014/main" id="{F44208FB-1E66-4FD7-B6B7-D2C347308E32}"/>
              </a:ext>
            </a:extLst>
          </p:cNvPr>
          <p:cNvSpPr txBox="1"/>
          <p:nvPr/>
        </p:nvSpPr>
        <p:spPr>
          <a:xfrm>
            <a:off x="229500" y="314249"/>
            <a:ext cx="5807985" cy="1261884"/>
          </a:xfrm>
          <a:prstGeom prst="rect">
            <a:avLst/>
          </a:prstGeom>
          <a:noFill/>
        </p:spPr>
        <p:txBody>
          <a:bodyPr wrap="square" rtlCol="0">
            <a:spAutoFit/>
          </a:bodyPr>
          <a:lstStyle/>
          <a:p>
            <a:r>
              <a:rPr lang="tr-TR" sz="3800" b="1" dirty="0">
                <a:solidFill>
                  <a:srgbClr val="D8AD65"/>
                </a:solidFill>
                <a:latin typeface="+mj-lt"/>
              </a:rPr>
              <a:t>Ek Ücret Taleplerine Karşı Dikkatli Olun!</a:t>
            </a:r>
          </a:p>
        </p:txBody>
      </p:sp>
      <p:grpSp>
        <p:nvGrpSpPr>
          <p:cNvPr id="16" name="Google Shape;16054;p90"/>
          <p:cNvGrpSpPr/>
          <p:nvPr/>
        </p:nvGrpSpPr>
        <p:grpSpPr>
          <a:xfrm>
            <a:off x="4079927" y="6903075"/>
            <a:ext cx="1754203" cy="2405305"/>
            <a:chOff x="5353083" y="1973150"/>
            <a:chExt cx="274576" cy="354728"/>
          </a:xfrm>
          <a:scene3d>
            <a:camera prst="orthographicFront">
              <a:rot lat="0" lon="0" rev="0"/>
            </a:camera>
            <a:lightRig rig="balanced" dir="t">
              <a:rot lat="0" lon="0" rev="8700000"/>
            </a:lightRig>
          </a:scene3d>
        </p:grpSpPr>
        <p:sp>
          <p:nvSpPr>
            <p:cNvPr id="18" name="Google Shape;16055;p90"/>
            <p:cNvSpPr/>
            <p:nvPr/>
          </p:nvSpPr>
          <p:spPr>
            <a:xfrm>
              <a:off x="5353083" y="2167731"/>
              <a:ext cx="274576" cy="160147"/>
            </a:xfrm>
            <a:custGeom>
              <a:avLst/>
              <a:gdLst/>
              <a:ahLst/>
              <a:cxnLst/>
              <a:rect l="l" t="t" r="r" b="b"/>
              <a:pathLst>
                <a:path w="10486" h="6116" extrusionOk="0">
                  <a:moveTo>
                    <a:pt x="3712" y="1"/>
                  </a:moveTo>
                  <a:lnTo>
                    <a:pt x="3712" y="1632"/>
                  </a:lnTo>
                  <a:cubicBezTo>
                    <a:pt x="3712" y="1918"/>
                    <a:pt x="3521" y="2176"/>
                    <a:pt x="3244" y="2252"/>
                  </a:cubicBezTo>
                  <a:lnTo>
                    <a:pt x="945" y="2929"/>
                  </a:lnTo>
                  <a:cubicBezTo>
                    <a:pt x="382" y="3101"/>
                    <a:pt x="1" y="3607"/>
                    <a:pt x="1" y="4189"/>
                  </a:cubicBezTo>
                  <a:lnTo>
                    <a:pt x="1" y="5457"/>
                  </a:lnTo>
                  <a:cubicBezTo>
                    <a:pt x="1" y="5820"/>
                    <a:pt x="296" y="6116"/>
                    <a:pt x="659" y="6116"/>
                  </a:cubicBezTo>
                  <a:lnTo>
                    <a:pt x="9827" y="6116"/>
                  </a:lnTo>
                  <a:cubicBezTo>
                    <a:pt x="10189" y="6116"/>
                    <a:pt x="10485" y="5820"/>
                    <a:pt x="10485" y="5457"/>
                  </a:cubicBezTo>
                  <a:lnTo>
                    <a:pt x="10485" y="4189"/>
                  </a:lnTo>
                  <a:cubicBezTo>
                    <a:pt x="10485" y="3607"/>
                    <a:pt x="10104" y="3101"/>
                    <a:pt x="9541" y="2939"/>
                  </a:cubicBezTo>
                  <a:lnTo>
                    <a:pt x="7242" y="2262"/>
                  </a:lnTo>
                  <a:cubicBezTo>
                    <a:pt x="6965" y="2176"/>
                    <a:pt x="6774" y="1918"/>
                    <a:pt x="6774" y="1632"/>
                  </a:cubicBezTo>
                  <a:lnTo>
                    <a:pt x="6774" y="1"/>
                  </a:lnTo>
                  <a:close/>
                </a:path>
              </a:pathLst>
            </a:custGeom>
            <a:solidFill>
              <a:srgbClr val="395168"/>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19" name="Google Shape;16056;p90"/>
            <p:cNvSpPr/>
            <p:nvPr/>
          </p:nvSpPr>
          <p:spPr>
            <a:xfrm>
              <a:off x="5484479" y="2276399"/>
              <a:ext cx="11521" cy="51480"/>
            </a:xfrm>
            <a:custGeom>
              <a:avLst/>
              <a:gdLst/>
              <a:ahLst/>
              <a:cxnLst/>
              <a:rect l="l" t="t" r="r" b="b"/>
              <a:pathLst>
                <a:path w="440" h="1966" extrusionOk="0">
                  <a:moveTo>
                    <a:pt x="1" y="0"/>
                  </a:moveTo>
                  <a:lnTo>
                    <a:pt x="1" y="1966"/>
                  </a:lnTo>
                  <a:lnTo>
                    <a:pt x="440" y="1966"/>
                  </a:lnTo>
                  <a:lnTo>
                    <a:pt x="440" y="0"/>
                  </a:lnTo>
                  <a:close/>
                </a:path>
              </a:pathLst>
            </a:custGeom>
            <a:solidFill>
              <a:srgbClr val="788A9A"/>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0" name="Google Shape;16057;p90"/>
            <p:cNvSpPr/>
            <p:nvPr/>
          </p:nvSpPr>
          <p:spPr>
            <a:xfrm>
              <a:off x="5393067" y="2177734"/>
              <a:ext cx="194607" cy="102933"/>
            </a:xfrm>
            <a:custGeom>
              <a:avLst/>
              <a:gdLst/>
              <a:ahLst/>
              <a:cxnLst/>
              <a:rect l="l" t="t" r="r" b="b"/>
              <a:pathLst>
                <a:path w="7432" h="3931" extrusionOk="0">
                  <a:moveTo>
                    <a:pt x="1317" y="0"/>
                  </a:moveTo>
                  <a:cubicBezTo>
                    <a:pt x="592" y="0"/>
                    <a:pt x="0" y="582"/>
                    <a:pt x="0" y="1307"/>
                  </a:cubicBezTo>
                  <a:cubicBezTo>
                    <a:pt x="0" y="2757"/>
                    <a:pt x="1174" y="3931"/>
                    <a:pt x="2624" y="3931"/>
                  </a:cubicBezTo>
                  <a:lnTo>
                    <a:pt x="4808" y="3931"/>
                  </a:lnTo>
                  <a:cubicBezTo>
                    <a:pt x="6258" y="3931"/>
                    <a:pt x="7432" y="2757"/>
                    <a:pt x="7432" y="1307"/>
                  </a:cubicBezTo>
                  <a:cubicBezTo>
                    <a:pt x="7432" y="582"/>
                    <a:pt x="6840" y="0"/>
                    <a:pt x="6115" y="0"/>
                  </a:cubicBezTo>
                  <a:close/>
                </a:path>
              </a:pathLst>
            </a:custGeom>
            <a:solidFill>
              <a:srgbClr val="788A9A"/>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2" name="Google Shape;16058;p90"/>
            <p:cNvSpPr/>
            <p:nvPr/>
          </p:nvSpPr>
          <p:spPr>
            <a:xfrm>
              <a:off x="5411213" y="2194963"/>
              <a:ext cx="157817" cy="65044"/>
            </a:xfrm>
            <a:custGeom>
              <a:avLst/>
              <a:gdLst/>
              <a:ahLst/>
              <a:cxnLst/>
              <a:rect l="l" t="t" r="r" b="b"/>
              <a:pathLst>
                <a:path w="6027" h="2484" extrusionOk="0">
                  <a:moveTo>
                    <a:pt x="650" y="0"/>
                  </a:moveTo>
                  <a:cubicBezTo>
                    <a:pt x="179" y="0"/>
                    <a:pt x="0" y="624"/>
                    <a:pt x="404" y="878"/>
                  </a:cubicBezTo>
                  <a:lnTo>
                    <a:pt x="2656" y="2376"/>
                  </a:lnTo>
                  <a:cubicBezTo>
                    <a:pt x="2765" y="2447"/>
                    <a:pt x="2892" y="2483"/>
                    <a:pt x="3018" y="2483"/>
                  </a:cubicBezTo>
                  <a:cubicBezTo>
                    <a:pt x="3145" y="2483"/>
                    <a:pt x="3271" y="2447"/>
                    <a:pt x="3381" y="2376"/>
                  </a:cubicBezTo>
                  <a:lnTo>
                    <a:pt x="5632" y="878"/>
                  </a:lnTo>
                  <a:cubicBezTo>
                    <a:pt x="6027" y="624"/>
                    <a:pt x="5847" y="0"/>
                    <a:pt x="5386" y="0"/>
                  </a:cubicBezTo>
                  <a:cubicBezTo>
                    <a:pt x="5379" y="0"/>
                    <a:pt x="5372" y="0"/>
                    <a:pt x="5365" y="0"/>
                  </a:cubicBezTo>
                  <a:lnTo>
                    <a:pt x="671" y="0"/>
                  </a:lnTo>
                  <a:cubicBezTo>
                    <a:pt x="664" y="0"/>
                    <a:pt x="657" y="0"/>
                    <a:pt x="650" y="0"/>
                  </a:cubicBezTo>
                  <a:close/>
                </a:path>
              </a:pathLst>
            </a:custGeom>
            <a:solidFill>
              <a:srgbClr val="395168"/>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3" name="Google Shape;16059;p90"/>
            <p:cNvSpPr/>
            <p:nvPr/>
          </p:nvSpPr>
          <p:spPr>
            <a:xfrm>
              <a:off x="5436272" y="2173492"/>
              <a:ext cx="107935" cy="86515"/>
            </a:xfrm>
            <a:custGeom>
              <a:avLst/>
              <a:gdLst/>
              <a:ahLst/>
              <a:cxnLst/>
              <a:rect l="l" t="t" r="r" b="b"/>
              <a:pathLst>
                <a:path w="4122" h="3304" extrusionOk="0">
                  <a:moveTo>
                    <a:pt x="1" y="2061"/>
                  </a:moveTo>
                  <a:lnTo>
                    <a:pt x="10" y="2070"/>
                  </a:lnTo>
                  <a:lnTo>
                    <a:pt x="13" y="2069"/>
                  </a:lnTo>
                  <a:lnTo>
                    <a:pt x="13" y="2069"/>
                  </a:lnTo>
                  <a:lnTo>
                    <a:pt x="1" y="2061"/>
                  </a:lnTo>
                  <a:close/>
                  <a:moveTo>
                    <a:pt x="535" y="0"/>
                  </a:moveTo>
                  <a:lnTo>
                    <a:pt x="535" y="1421"/>
                  </a:lnTo>
                  <a:cubicBezTo>
                    <a:pt x="535" y="1708"/>
                    <a:pt x="344" y="1965"/>
                    <a:pt x="67" y="2051"/>
                  </a:cubicBezTo>
                  <a:lnTo>
                    <a:pt x="13" y="2069"/>
                  </a:lnTo>
                  <a:lnTo>
                    <a:pt x="13" y="2069"/>
                  </a:lnTo>
                  <a:lnTo>
                    <a:pt x="1699" y="3196"/>
                  </a:lnTo>
                  <a:cubicBezTo>
                    <a:pt x="1808" y="3267"/>
                    <a:pt x="1935" y="3303"/>
                    <a:pt x="2061" y="3303"/>
                  </a:cubicBezTo>
                  <a:cubicBezTo>
                    <a:pt x="2188" y="3303"/>
                    <a:pt x="2314" y="3267"/>
                    <a:pt x="2424" y="3196"/>
                  </a:cubicBezTo>
                  <a:lnTo>
                    <a:pt x="4122" y="2061"/>
                  </a:lnTo>
                  <a:lnTo>
                    <a:pt x="4065" y="2051"/>
                  </a:lnTo>
                  <a:cubicBezTo>
                    <a:pt x="3788" y="1965"/>
                    <a:pt x="3597" y="1708"/>
                    <a:pt x="3597" y="1421"/>
                  </a:cubicBezTo>
                  <a:lnTo>
                    <a:pt x="3597" y="0"/>
                  </a:lnTo>
                  <a:close/>
                </a:path>
              </a:pathLst>
            </a:custGeom>
            <a:solidFill>
              <a:srgbClr val="F2F4F6"/>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4" name="Google Shape;16060;p90"/>
            <p:cNvSpPr/>
            <p:nvPr/>
          </p:nvSpPr>
          <p:spPr>
            <a:xfrm>
              <a:off x="5450255" y="2173492"/>
              <a:ext cx="80231" cy="28620"/>
            </a:xfrm>
            <a:custGeom>
              <a:avLst/>
              <a:gdLst/>
              <a:ahLst/>
              <a:cxnLst/>
              <a:rect l="l" t="t" r="r" b="b"/>
              <a:pathLst>
                <a:path w="3064" h="1093" extrusionOk="0">
                  <a:moveTo>
                    <a:pt x="1" y="0"/>
                  </a:moveTo>
                  <a:lnTo>
                    <a:pt x="1" y="706"/>
                  </a:lnTo>
                  <a:cubicBezTo>
                    <a:pt x="478" y="964"/>
                    <a:pt x="1002" y="1092"/>
                    <a:pt x="1528" y="1092"/>
                  </a:cubicBezTo>
                  <a:cubicBezTo>
                    <a:pt x="2054" y="1092"/>
                    <a:pt x="2581" y="964"/>
                    <a:pt x="3063" y="706"/>
                  </a:cubicBezTo>
                  <a:lnTo>
                    <a:pt x="3063" y="0"/>
                  </a:lnTo>
                  <a:close/>
                </a:path>
              </a:pathLst>
            </a:custGeom>
            <a:solidFill>
              <a:srgbClr val="EEF1F4"/>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5" name="Google Shape;16061;p90"/>
            <p:cNvSpPr/>
            <p:nvPr/>
          </p:nvSpPr>
          <p:spPr>
            <a:xfrm>
              <a:off x="5394062" y="2076057"/>
              <a:ext cx="192381" cy="114428"/>
            </a:xfrm>
            <a:custGeom>
              <a:avLst/>
              <a:gdLst/>
              <a:ahLst/>
              <a:cxnLst/>
              <a:rect l="l" t="t" r="r" b="b"/>
              <a:pathLst>
                <a:path w="7347" h="4370" extrusionOk="0">
                  <a:moveTo>
                    <a:pt x="830" y="0"/>
                  </a:moveTo>
                  <a:lnTo>
                    <a:pt x="830" y="659"/>
                  </a:lnTo>
                  <a:lnTo>
                    <a:pt x="725" y="659"/>
                  </a:lnTo>
                  <a:cubicBezTo>
                    <a:pt x="0" y="659"/>
                    <a:pt x="0" y="1756"/>
                    <a:pt x="725" y="1756"/>
                  </a:cubicBezTo>
                  <a:lnTo>
                    <a:pt x="840" y="1756"/>
                  </a:lnTo>
                  <a:cubicBezTo>
                    <a:pt x="954" y="3234"/>
                    <a:pt x="2194" y="4370"/>
                    <a:pt x="3673" y="4370"/>
                  </a:cubicBezTo>
                  <a:cubicBezTo>
                    <a:pt x="5152" y="4370"/>
                    <a:pt x="6392" y="3234"/>
                    <a:pt x="6497" y="1756"/>
                  </a:cubicBezTo>
                  <a:lnTo>
                    <a:pt x="6621" y="1756"/>
                  </a:lnTo>
                  <a:cubicBezTo>
                    <a:pt x="7346" y="1756"/>
                    <a:pt x="7346" y="659"/>
                    <a:pt x="6621" y="659"/>
                  </a:cubicBezTo>
                  <a:lnTo>
                    <a:pt x="6516" y="659"/>
                  </a:lnTo>
                  <a:lnTo>
                    <a:pt x="6516" y="0"/>
                  </a:lnTo>
                  <a:close/>
                </a:path>
              </a:pathLst>
            </a:custGeom>
            <a:solidFill>
              <a:srgbClr val="F6F8F9"/>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6" name="Google Shape;16062;p90"/>
            <p:cNvSpPr/>
            <p:nvPr/>
          </p:nvSpPr>
          <p:spPr>
            <a:xfrm>
              <a:off x="5394062" y="2076319"/>
              <a:ext cx="107699" cy="114402"/>
            </a:xfrm>
            <a:custGeom>
              <a:avLst/>
              <a:gdLst/>
              <a:ahLst/>
              <a:cxnLst/>
              <a:rect l="l" t="t" r="r" b="b"/>
              <a:pathLst>
                <a:path w="4113" h="4369" extrusionOk="0">
                  <a:moveTo>
                    <a:pt x="840" y="0"/>
                  </a:moveTo>
                  <a:lnTo>
                    <a:pt x="840" y="649"/>
                  </a:lnTo>
                  <a:lnTo>
                    <a:pt x="725" y="649"/>
                  </a:lnTo>
                  <a:cubicBezTo>
                    <a:pt x="0" y="649"/>
                    <a:pt x="0" y="1746"/>
                    <a:pt x="725" y="1746"/>
                  </a:cubicBezTo>
                  <a:lnTo>
                    <a:pt x="849" y="1746"/>
                  </a:lnTo>
                  <a:cubicBezTo>
                    <a:pt x="953" y="3241"/>
                    <a:pt x="2200" y="4368"/>
                    <a:pt x="3654" y="4368"/>
                  </a:cubicBezTo>
                  <a:cubicBezTo>
                    <a:pt x="3805" y="4368"/>
                    <a:pt x="3958" y="4356"/>
                    <a:pt x="4112" y="4331"/>
                  </a:cubicBezTo>
                  <a:cubicBezTo>
                    <a:pt x="2729" y="4112"/>
                    <a:pt x="1708" y="2919"/>
                    <a:pt x="1708" y="1526"/>
                  </a:cubicBezTo>
                  <a:lnTo>
                    <a:pt x="1708" y="0"/>
                  </a:lnTo>
                  <a:close/>
                </a:path>
              </a:pathLst>
            </a:custGeom>
            <a:solidFill>
              <a:srgbClr val="F2F4F6"/>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7" name="Google Shape;16063;p90"/>
            <p:cNvSpPr/>
            <p:nvPr/>
          </p:nvSpPr>
          <p:spPr>
            <a:xfrm>
              <a:off x="5470994" y="2139006"/>
              <a:ext cx="38256" cy="11521"/>
            </a:xfrm>
            <a:custGeom>
              <a:avLst/>
              <a:gdLst/>
              <a:ahLst/>
              <a:cxnLst/>
              <a:rect l="l" t="t" r="r" b="b"/>
              <a:pathLst>
                <a:path w="1461" h="440" extrusionOk="0">
                  <a:moveTo>
                    <a:pt x="296" y="1"/>
                  </a:moveTo>
                  <a:cubicBezTo>
                    <a:pt x="1" y="1"/>
                    <a:pt x="1" y="439"/>
                    <a:pt x="296" y="439"/>
                  </a:cubicBezTo>
                  <a:lnTo>
                    <a:pt x="1174" y="439"/>
                  </a:lnTo>
                  <a:cubicBezTo>
                    <a:pt x="1460" y="439"/>
                    <a:pt x="1460" y="1"/>
                    <a:pt x="1174" y="1"/>
                  </a:cubicBezTo>
                  <a:close/>
                </a:path>
              </a:pathLst>
            </a:custGeom>
            <a:solidFill>
              <a:srgbClr val="E7ECF0"/>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8" name="Google Shape;16064;p90"/>
            <p:cNvSpPr/>
            <p:nvPr/>
          </p:nvSpPr>
          <p:spPr>
            <a:xfrm>
              <a:off x="5405296" y="1973150"/>
              <a:ext cx="170150" cy="74444"/>
            </a:xfrm>
            <a:custGeom>
              <a:avLst/>
              <a:gdLst/>
              <a:ahLst/>
              <a:cxnLst/>
              <a:rect l="l" t="t" r="r" b="b"/>
              <a:pathLst>
                <a:path w="6498" h="2843" extrusionOk="0">
                  <a:moveTo>
                    <a:pt x="3244" y="0"/>
                  </a:moveTo>
                  <a:cubicBezTo>
                    <a:pt x="1613" y="0"/>
                    <a:pt x="220" y="1221"/>
                    <a:pt x="1" y="2843"/>
                  </a:cubicBezTo>
                  <a:lnTo>
                    <a:pt x="6497" y="2843"/>
                  </a:lnTo>
                  <a:cubicBezTo>
                    <a:pt x="6278" y="1212"/>
                    <a:pt x="4885" y="0"/>
                    <a:pt x="3244" y="0"/>
                  </a:cubicBezTo>
                  <a:close/>
                </a:path>
              </a:pathLst>
            </a:custGeom>
            <a:solidFill>
              <a:srgbClr val="395168"/>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29" name="Google Shape;16065;p90"/>
            <p:cNvSpPr/>
            <p:nvPr/>
          </p:nvSpPr>
          <p:spPr>
            <a:xfrm>
              <a:off x="5478980" y="2270664"/>
              <a:ext cx="22781" cy="22990"/>
            </a:xfrm>
            <a:custGeom>
              <a:avLst/>
              <a:gdLst/>
              <a:ahLst/>
              <a:cxnLst/>
              <a:rect l="l" t="t" r="r" b="b"/>
              <a:pathLst>
                <a:path w="870" h="878" extrusionOk="0">
                  <a:moveTo>
                    <a:pt x="430" y="0"/>
                  </a:moveTo>
                  <a:cubicBezTo>
                    <a:pt x="192" y="0"/>
                    <a:pt x="1" y="191"/>
                    <a:pt x="1" y="439"/>
                  </a:cubicBezTo>
                  <a:cubicBezTo>
                    <a:pt x="1" y="677"/>
                    <a:pt x="192" y="878"/>
                    <a:pt x="430" y="878"/>
                  </a:cubicBezTo>
                  <a:cubicBezTo>
                    <a:pt x="678" y="878"/>
                    <a:pt x="869" y="677"/>
                    <a:pt x="869" y="439"/>
                  </a:cubicBezTo>
                  <a:cubicBezTo>
                    <a:pt x="869" y="191"/>
                    <a:pt x="678" y="0"/>
                    <a:pt x="430" y="0"/>
                  </a:cubicBezTo>
                  <a:close/>
                </a:path>
              </a:pathLst>
            </a:custGeom>
            <a:solidFill>
              <a:srgbClr val="445D73"/>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0" name="Google Shape;16066;p90"/>
            <p:cNvSpPr/>
            <p:nvPr/>
          </p:nvSpPr>
          <p:spPr>
            <a:xfrm>
              <a:off x="5356330" y="2253670"/>
              <a:ext cx="48233" cy="74208"/>
            </a:xfrm>
            <a:custGeom>
              <a:avLst/>
              <a:gdLst/>
              <a:ahLst/>
              <a:cxnLst/>
              <a:rect l="l" t="t" r="r" b="b"/>
              <a:pathLst>
                <a:path w="1842" h="2834" extrusionOk="0">
                  <a:moveTo>
                    <a:pt x="249" y="0"/>
                  </a:moveTo>
                  <a:cubicBezTo>
                    <a:pt x="144" y="96"/>
                    <a:pt x="68" y="220"/>
                    <a:pt x="1" y="353"/>
                  </a:cubicBezTo>
                  <a:lnTo>
                    <a:pt x="1174" y="1365"/>
                  </a:lnTo>
                  <a:cubicBezTo>
                    <a:pt x="1327" y="1489"/>
                    <a:pt x="1403" y="1670"/>
                    <a:pt x="1403" y="1861"/>
                  </a:cubicBezTo>
                  <a:lnTo>
                    <a:pt x="1403" y="2834"/>
                  </a:lnTo>
                  <a:lnTo>
                    <a:pt x="1842" y="2834"/>
                  </a:lnTo>
                  <a:lnTo>
                    <a:pt x="1842" y="1870"/>
                  </a:lnTo>
                  <a:cubicBezTo>
                    <a:pt x="1842" y="1546"/>
                    <a:pt x="1699" y="1250"/>
                    <a:pt x="1460" y="1040"/>
                  </a:cubicBezTo>
                  <a:lnTo>
                    <a:pt x="249" y="0"/>
                  </a:lnTo>
                  <a:close/>
                </a:path>
              </a:pathLst>
            </a:custGeom>
            <a:solidFill>
              <a:srgbClr val="445D73"/>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1" name="Google Shape;16067;p90"/>
            <p:cNvSpPr/>
            <p:nvPr/>
          </p:nvSpPr>
          <p:spPr>
            <a:xfrm>
              <a:off x="5575917" y="2253670"/>
              <a:ext cx="48233" cy="74208"/>
            </a:xfrm>
            <a:custGeom>
              <a:avLst/>
              <a:gdLst/>
              <a:ahLst/>
              <a:cxnLst/>
              <a:rect l="l" t="t" r="r" b="b"/>
              <a:pathLst>
                <a:path w="1842" h="2834" extrusionOk="0">
                  <a:moveTo>
                    <a:pt x="1594" y="0"/>
                  </a:moveTo>
                  <a:lnTo>
                    <a:pt x="382" y="1040"/>
                  </a:lnTo>
                  <a:cubicBezTo>
                    <a:pt x="143" y="1250"/>
                    <a:pt x="0" y="1546"/>
                    <a:pt x="0" y="1870"/>
                  </a:cubicBezTo>
                  <a:lnTo>
                    <a:pt x="0" y="2834"/>
                  </a:lnTo>
                  <a:lnTo>
                    <a:pt x="439" y="2834"/>
                  </a:lnTo>
                  <a:lnTo>
                    <a:pt x="439" y="1861"/>
                  </a:lnTo>
                  <a:cubicBezTo>
                    <a:pt x="439" y="1670"/>
                    <a:pt x="525" y="1489"/>
                    <a:pt x="668" y="1365"/>
                  </a:cubicBezTo>
                  <a:lnTo>
                    <a:pt x="1842" y="353"/>
                  </a:lnTo>
                  <a:cubicBezTo>
                    <a:pt x="1784" y="220"/>
                    <a:pt x="1698" y="96"/>
                    <a:pt x="1594" y="0"/>
                  </a:cubicBezTo>
                  <a:close/>
                </a:path>
              </a:pathLst>
            </a:custGeom>
            <a:solidFill>
              <a:srgbClr val="445D73"/>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2" name="Google Shape;16068;p90"/>
            <p:cNvSpPr/>
            <p:nvPr/>
          </p:nvSpPr>
          <p:spPr>
            <a:xfrm>
              <a:off x="5398566" y="2047568"/>
              <a:ext cx="183374" cy="28777"/>
            </a:xfrm>
            <a:custGeom>
              <a:avLst/>
              <a:gdLst/>
              <a:ahLst/>
              <a:cxnLst/>
              <a:rect l="l" t="t" r="r" b="b"/>
              <a:pathLst>
                <a:path w="7003" h="1099" extrusionOk="0">
                  <a:moveTo>
                    <a:pt x="219" y="1"/>
                  </a:moveTo>
                  <a:cubicBezTo>
                    <a:pt x="105" y="1"/>
                    <a:pt x="0" y="96"/>
                    <a:pt x="0" y="220"/>
                  </a:cubicBezTo>
                  <a:lnTo>
                    <a:pt x="0" y="879"/>
                  </a:lnTo>
                  <a:cubicBezTo>
                    <a:pt x="0" y="993"/>
                    <a:pt x="105" y="1098"/>
                    <a:pt x="219" y="1098"/>
                  </a:cubicBezTo>
                  <a:lnTo>
                    <a:pt x="6783" y="1098"/>
                  </a:lnTo>
                  <a:cubicBezTo>
                    <a:pt x="6897" y="1098"/>
                    <a:pt x="7002" y="993"/>
                    <a:pt x="7002" y="879"/>
                  </a:cubicBezTo>
                  <a:lnTo>
                    <a:pt x="7002" y="220"/>
                  </a:lnTo>
                  <a:cubicBezTo>
                    <a:pt x="7002" y="96"/>
                    <a:pt x="6897" y="1"/>
                    <a:pt x="6783" y="1"/>
                  </a:cubicBezTo>
                  <a:close/>
                </a:path>
              </a:pathLst>
            </a:custGeom>
            <a:solidFill>
              <a:srgbClr val="788A9A"/>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3" name="Google Shape;16069;p90"/>
            <p:cNvSpPr/>
            <p:nvPr/>
          </p:nvSpPr>
          <p:spPr>
            <a:xfrm>
              <a:off x="5427788" y="1973150"/>
              <a:ext cx="62713" cy="74444"/>
            </a:xfrm>
            <a:custGeom>
              <a:avLst/>
              <a:gdLst/>
              <a:ahLst/>
              <a:cxnLst/>
              <a:rect l="l" t="t" r="r" b="b"/>
              <a:pathLst>
                <a:path w="2395" h="2843" extrusionOk="0">
                  <a:moveTo>
                    <a:pt x="2395" y="0"/>
                  </a:moveTo>
                  <a:cubicBezTo>
                    <a:pt x="1880" y="0"/>
                    <a:pt x="1374" y="124"/>
                    <a:pt x="916" y="363"/>
                  </a:cubicBezTo>
                  <a:cubicBezTo>
                    <a:pt x="420" y="954"/>
                    <a:pt x="77" y="1832"/>
                    <a:pt x="0" y="2843"/>
                  </a:cubicBezTo>
                  <a:lnTo>
                    <a:pt x="439" y="2843"/>
                  </a:lnTo>
                  <a:cubicBezTo>
                    <a:pt x="544" y="1603"/>
                    <a:pt x="1059" y="592"/>
                    <a:pt x="1746" y="191"/>
                  </a:cubicBezTo>
                  <a:lnTo>
                    <a:pt x="1746" y="191"/>
                  </a:lnTo>
                  <a:cubicBezTo>
                    <a:pt x="1460" y="868"/>
                    <a:pt x="1336" y="1984"/>
                    <a:pt x="1307" y="2843"/>
                  </a:cubicBezTo>
                  <a:lnTo>
                    <a:pt x="1746" y="2843"/>
                  </a:lnTo>
                  <a:cubicBezTo>
                    <a:pt x="1803" y="992"/>
                    <a:pt x="2223" y="0"/>
                    <a:pt x="2395" y="0"/>
                  </a:cubicBezTo>
                  <a:close/>
                </a:path>
              </a:pathLst>
            </a:custGeom>
            <a:solidFill>
              <a:srgbClr val="445D73"/>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4" name="Google Shape;16070;p90"/>
            <p:cNvSpPr/>
            <p:nvPr/>
          </p:nvSpPr>
          <p:spPr>
            <a:xfrm>
              <a:off x="5490240" y="1973150"/>
              <a:ext cx="62477" cy="74208"/>
            </a:xfrm>
            <a:custGeom>
              <a:avLst/>
              <a:gdLst/>
              <a:ahLst/>
              <a:cxnLst/>
              <a:rect l="l" t="t" r="r" b="b"/>
              <a:pathLst>
                <a:path w="2386" h="2834" extrusionOk="0">
                  <a:moveTo>
                    <a:pt x="0" y="0"/>
                  </a:moveTo>
                  <a:cubicBezTo>
                    <a:pt x="181" y="0"/>
                    <a:pt x="592" y="992"/>
                    <a:pt x="649" y="2833"/>
                  </a:cubicBezTo>
                  <a:lnTo>
                    <a:pt x="1088" y="2833"/>
                  </a:lnTo>
                  <a:cubicBezTo>
                    <a:pt x="1059" y="1984"/>
                    <a:pt x="935" y="868"/>
                    <a:pt x="649" y="181"/>
                  </a:cubicBezTo>
                  <a:lnTo>
                    <a:pt x="649" y="181"/>
                  </a:lnTo>
                  <a:cubicBezTo>
                    <a:pt x="1336" y="582"/>
                    <a:pt x="1851" y="1603"/>
                    <a:pt x="1956" y="2833"/>
                  </a:cubicBezTo>
                  <a:lnTo>
                    <a:pt x="2385" y="2833"/>
                  </a:lnTo>
                  <a:cubicBezTo>
                    <a:pt x="2309" y="1832"/>
                    <a:pt x="1975" y="954"/>
                    <a:pt x="1479" y="353"/>
                  </a:cubicBezTo>
                  <a:cubicBezTo>
                    <a:pt x="1021" y="124"/>
                    <a:pt x="515" y="0"/>
                    <a:pt x="0" y="0"/>
                  </a:cubicBezTo>
                  <a:close/>
                </a:path>
              </a:pathLst>
            </a:custGeom>
            <a:solidFill>
              <a:srgbClr val="445D73"/>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39" name="Google Shape;16071;p90"/>
            <p:cNvSpPr/>
            <p:nvPr/>
          </p:nvSpPr>
          <p:spPr>
            <a:xfrm>
              <a:off x="5398802" y="2047568"/>
              <a:ext cx="39984" cy="28515"/>
            </a:xfrm>
            <a:custGeom>
              <a:avLst/>
              <a:gdLst/>
              <a:ahLst/>
              <a:cxnLst/>
              <a:rect l="l" t="t" r="r" b="b"/>
              <a:pathLst>
                <a:path w="1527" h="1089" extrusionOk="0">
                  <a:moveTo>
                    <a:pt x="220" y="1"/>
                  </a:moveTo>
                  <a:cubicBezTo>
                    <a:pt x="96" y="1"/>
                    <a:pt x="1" y="96"/>
                    <a:pt x="1" y="220"/>
                  </a:cubicBezTo>
                  <a:lnTo>
                    <a:pt x="1" y="879"/>
                  </a:lnTo>
                  <a:cubicBezTo>
                    <a:pt x="1" y="993"/>
                    <a:pt x="96" y="1088"/>
                    <a:pt x="220" y="1088"/>
                  </a:cubicBezTo>
                  <a:lnTo>
                    <a:pt x="1527" y="1088"/>
                  </a:lnTo>
                  <a:cubicBezTo>
                    <a:pt x="1412" y="1088"/>
                    <a:pt x="1308" y="993"/>
                    <a:pt x="1308" y="879"/>
                  </a:cubicBezTo>
                  <a:lnTo>
                    <a:pt x="1308" y="220"/>
                  </a:lnTo>
                  <a:cubicBezTo>
                    <a:pt x="1308" y="96"/>
                    <a:pt x="1412" y="1"/>
                    <a:pt x="1527" y="1"/>
                  </a:cubicBezTo>
                  <a:close/>
                </a:path>
              </a:pathLst>
            </a:custGeom>
            <a:solidFill>
              <a:srgbClr val="395168"/>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1" name="Google Shape;16072;p90"/>
            <p:cNvSpPr/>
            <p:nvPr/>
          </p:nvSpPr>
          <p:spPr>
            <a:xfrm>
              <a:off x="5404536" y="2076057"/>
              <a:ext cx="171643" cy="49699"/>
            </a:xfrm>
            <a:custGeom>
              <a:avLst/>
              <a:gdLst/>
              <a:ahLst/>
              <a:cxnLst/>
              <a:rect l="l" t="t" r="r" b="b"/>
              <a:pathLst>
                <a:path w="6555" h="1898" extrusionOk="0">
                  <a:moveTo>
                    <a:pt x="1" y="0"/>
                  </a:moveTo>
                  <a:lnTo>
                    <a:pt x="1" y="430"/>
                  </a:lnTo>
                  <a:cubicBezTo>
                    <a:pt x="1" y="573"/>
                    <a:pt x="68" y="706"/>
                    <a:pt x="192" y="792"/>
                  </a:cubicBezTo>
                  <a:lnTo>
                    <a:pt x="1585" y="1756"/>
                  </a:lnTo>
                  <a:cubicBezTo>
                    <a:pt x="1723" y="1852"/>
                    <a:pt x="1881" y="1898"/>
                    <a:pt x="2037" y="1898"/>
                  </a:cubicBezTo>
                  <a:cubicBezTo>
                    <a:pt x="2344" y="1898"/>
                    <a:pt x="2644" y="1722"/>
                    <a:pt x="2777" y="1412"/>
                  </a:cubicBezTo>
                  <a:cubicBezTo>
                    <a:pt x="2860" y="1219"/>
                    <a:pt x="3049" y="1097"/>
                    <a:pt x="3251" y="1097"/>
                  </a:cubicBezTo>
                  <a:cubicBezTo>
                    <a:pt x="3258" y="1097"/>
                    <a:pt x="3266" y="1097"/>
                    <a:pt x="3273" y="1098"/>
                  </a:cubicBezTo>
                  <a:cubicBezTo>
                    <a:pt x="3281" y="1097"/>
                    <a:pt x="3289" y="1097"/>
                    <a:pt x="3297" y="1097"/>
                  </a:cubicBezTo>
                  <a:cubicBezTo>
                    <a:pt x="3507" y="1097"/>
                    <a:pt x="3696" y="1219"/>
                    <a:pt x="3779" y="1412"/>
                  </a:cubicBezTo>
                  <a:cubicBezTo>
                    <a:pt x="3912" y="1722"/>
                    <a:pt x="4208" y="1898"/>
                    <a:pt x="4515" y="1898"/>
                  </a:cubicBezTo>
                  <a:cubicBezTo>
                    <a:pt x="4671" y="1898"/>
                    <a:pt x="4830" y="1852"/>
                    <a:pt x="4971" y="1756"/>
                  </a:cubicBezTo>
                  <a:lnTo>
                    <a:pt x="6364" y="792"/>
                  </a:lnTo>
                  <a:cubicBezTo>
                    <a:pt x="6479" y="706"/>
                    <a:pt x="6555" y="573"/>
                    <a:pt x="6555" y="430"/>
                  </a:cubicBezTo>
                  <a:lnTo>
                    <a:pt x="6555" y="0"/>
                  </a:lnTo>
                  <a:close/>
                </a:path>
              </a:pathLst>
            </a:custGeom>
            <a:solidFill>
              <a:srgbClr val="395168"/>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2" name="Google Shape;16073;p90"/>
            <p:cNvSpPr/>
            <p:nvPr/>
          </p:nvSpPr>
          <p:spPr>
            <a:xfrm>
              <a:off x="5450255" y="2093418"/>
              <a:ext cx="11521" cy="17125"/>
            </a:xfrm>
            <a:custGeom>
              <a:avLst/>
              <a:gdLst/>
              <a:ahLst/>
              <a:cxnLst/>
              <a:rect l="l" t="t" r="r" b="b"/>
              <a:pathLst>
                <a:path w="440" h="654" extrusionOk="0">
                  <a:moveTo>
                    <a:pt x="220" y="0"/>
                  </a:moveTo>
                  <a:cubicBezTo>
                    <a:pt x="111" y="0"/>
                    <a:pt x="1" y="72"/>
                    <a:pt x="1" y="215"/>
                  </a:cubicBezTo>
                  <a:lnTo>
                    <a:pt x="1" y="435"/>
                  </a:lnTo>
                  <a:cubicBezTo>
                    <a:pt x="1" y="559"/>
                    <a:pt x="96" y="654"/>
                    <a:pt x="220" y="654"/>
                  </a:cubicBezTo>
                  <a:cubicBezTo>
                    <a:pt x="344" y="654"/>
                    <a:pt x="440" y="559"/>
                    <a:pt x="440" y="435"/>
                  </a:cubicBezTo>
                  <a:lnTo>
                    <a:pt x="440" y="215"/>
                  </a:lnTo>
                  <a:cubicBezTo>
                    <a:pt x="440" y="72"/>
                    <a:pt x="330" y="0"/>
                    <a:pt x="220" y="0"/>
                  </a:cubicBezTo>
                  <a:close/>
                </a:path>
              </a:pathLst>
            </a:custGeom>
            <a:solidFill>
              <a:srgbClr val="F6F8F9"/>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3" name="Google Shape;16074;p90"/>
            <p:cNvSpPr/>
            <p:nvPr/>
          </p:nvSpPr>
          <p:spPr>
            <a:xfrm>
              <a:off x="5518965" y="2093418"/>
              <a:ext cx="11521" cy="17125"/>
            </a:xfrm>
            <a:custGeom>
              <a:avLst/>
              <a:gdLst/>
              <a:ahLst/>
              <a:cxnLst/>
              <a:rect l="l" t="t" r="r" b="b"/>
              <a:pathLst>
                <a:path w="440" h="654" extrusionOk="0">
                  <a:moveTo>
                    <a:pt x="220" y="0"/>
                  </a:moveTo>
                  <a:cubicBezTo>
                    <a:pt x="110" y="0"/>
                    <a:pt x="0" y="72"/>
                    <a:pt x="0" y="215"/>
                  </a:cubicBezTo>
                  <a:lnTo>
                    <a:pt x="0" y="435"/>
                  </a:lnTo>
                  <a:cubicBezTo>
                    <a:pt x="0" y="559"/>
                    <a:pt x="96" y="654"/>
                    <a:pt x="220" y="654"/>
                  </a:cubicBezTo>
                  <a:cubicBezTo>
                    <a:pt x="334" y="654"/>
                    <a:pt x="439" y="559"/>
                    <a:pt x="439" y="435"/>
                  </a:cubicBezTo>
                  <a:lnTo>
                    <a:pt x="439" y="215"/>
                  </a:lnTo>
                  <a:cubicBezTo>
                    <a:pt x="439" y="72"/>
                    <a:pt x="329" y="0"/>
                    <a:pt x="220" y="0"/>
                  </a:cubicBezTo>
                  <a:close/>
                </a:path>
              </a:pathLst>
            </a:custGeom>
            <a:solidFill>
              <a:srgbClr val="F6F8F9"/>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44" name="Google Shape;16075;p90"/>
            <p:cNvSpPr/>
            <p:nvPr/>
          </p:nvSpPr>
          <p:spPr>
            <a:xfrm>
              <a:off x="5404301" y="2076057"/>
              <a:ext cx="171878" cy="11521"/>
            </a:xfrm>
            <a:custGeom>
              <a:avLst/>
              <a:gdLst/>
              <a:ahLst/>
              <a:cxnLst/>
              <a:rect l="l" t="t" r="r" b="b"/>
              <a:pathLst>
                <a:path w="6564" h="440" extrusionOk="0">
                  <a:moveTo>
                    <a:pt x="0" y="0"/>
                  </a:moveTo>
                  <a:lnTo>
                    <a:pt x="0" y="430"/>
                  </a:lnTo>
                  <a:cubicBezTo>
                    <a:pt x="0" y="430"/>
                    <a:pt x="10" y="439"/>
                    <a:pt x="10" y="439"/>
                  </a:cubicBezTo>
                  <a:lnTo>
                    <a:pt x="6564" y="439"/>
                  </a:lnTo>
                  <a:lnTo>
                    <a:pt x="6564" y="430"/>
                  </a:lnTo>
                  <a:lnTo>
                    <a:pt x="6564" y="0"/>
                  </a:lnTo>
                  <a:close/>
                </a:path>
              </a:pathLst>
            </a:custGeom>
            <a:solidFill>
              <a:srgbClr val="213B55"/>
            </a:solidFill>
            <a:ln>
              <a:noFill/>
            </a:ln>
            <a:effectLst>
              <a:outerShdw blurRad="44450" dist="27940" dir="5400000" algn="ctr">
                <a:srgbClr val="000000">
                  <a:alpha val="32000"/>
                </a:srgbClr>
              </a:outerShdw>
            </a:effectLst>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spTree>
    <p:extLst>
      <p:ext uri="{BB962C8B-B14F-4D97-AF65-F5344CB8AC3E}">
        <p14:creationId xmlns:p14="http://schemas.microsoft.com/office/powerpoint/2010/main" val="2253339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a:extLst>
              <a:ext uri="{FF2B5EF4-FFF2-40B4-BE49-F238E27FC236}">
                <a16:creationId xmlns:a16="http://schemas.microsoft.com/office/drawing/2014/main" id="{F0FD5FCE-E61A-4948-A2B6-8E4688E00543}"/>
              </a:ext>
            </a:extLst>
          </p:cNvPr>
          <p:cNvSpPr txBox="1"/>
          <p:nvPr/>
        </p:nvSpPr>
        <p:spPr>
          <a:xfrm>
            <a:off x="96982" y="1738227"/>
            <a:ext cx="9247030" cy="523220"/>
          </a:xfrm>
          <a:prstGeom prst="rect">
            <a:avLst/>
          </a:prstGeom>
          <a:noFill/>
        </p:spPr>
        <p:txBody>
          <a:bodyPr wrap="square">
            <a:spAutoFit/>
          </a:bodyPr>
          <a:lstStyle/>
          <a:p>
            <a:pPr lvl="0" algn="just">
              <a:defRPr/>
            </a:pPr>
            <a:r>
              <a:rPr lang="tr-TR" sz="2800" dirty="0">
                <a:solidFill>
                  <a:srgbClr val="C5A261"/>
                </a:solidFill>
                <a:latin typeface="+mj-lt"/>
                <a:cs typeface="Times New Roman" panose="02020603050405020304" pitchFamily="18" charset="0"/>
              </a:rPr>
              <a:t>Sahte </a:t>
            </a:r>
            <a:r>
              <a:rPr lang="tr-TR" sz="2800" dirty="0" err="1">
                <a:solidFill>
                  <a:srgbClr val="C5A261"/>
                </a:solidFill>
                <a:latin typeface="+mj-lt"/>
                <a:cs typeface="Times New Roman" panose="02020603050405020304" pitchFamily="18" charset="0"/>
              </a:rPr>
              <a:t>sms</a:t>
            </a:r>
            <a:r>
              <a:rPr lang="tr-TR" sz="2800" dirty="0">
                <a:solidFill>
                  <a:srgbClr val="C5A261"/>
                </a:solidFill>
                <a:latin typeface="+mj-lt"/>
                <a:cs typeface="Times New Roman" panose="02020603050405020304" pitchFamily="18" charset="0"/>
              </a:rPr>
              <a:t> ve e-posta mesaj </a:t>
            </a:r>
            <a:r>
              <a:rPr lang="tr-TR" sz="2800" dirty="0">
                <a:solidFill>
                  <a:prstClr val="white"/>
                </a:solidFill>
                <a:latin typeface="+mj-lt"/>
                <a:cs typeface="Times New Roman" panose="02020603050405020304" pitchFamily="18" charset="0"/>
              </a:rPr>
              <a:t>örnekleri şu şekildedir;</a:t>
            </a:r>
          </a:p>
        </p:txBody>
      </p:sp>
      <p:pic>
        <p:nvPicPr>
          <p:cNvPr id="10" name="Resim 9">
            <a:extLst>
              <a:ext uri="{FF2B5EF4-FFF2-40B4-BE49-F238E27FC236}">
                <a16:creationId xmlns:a16="http://schemas.microsoft.com/office/drawing/2014/main" id="{3EF5CBF0-874D-4E55-8141-DCCEC1D5B17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cxnSp>
        <p:nvCxnSpPr>
          <p:cNvPr id="8" name="Düz Bağlayıcı 7">
            <a:extLst>
              <a:ext uri="{FF2B5EF4-FFF2-40B4-BE49-F238E27FC236}">
                <a16:creationId xmlns:a16="http://schemas.microsoft.com/office/drawing/2014/main" id="{91D9E9BA-1C64-4B41-B230-DB2A4706DDDF}"/>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6DBA8D01-6892-45AE-AAB5-89CAC9D91B24}"/>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sp>
        <p:nvSpPr>
          <p:cNvPr id="7" name="Metin kutusu 6">
            <a:extLst>
              <a:ext uri="{FF2B5EF4-FFF2-40B4-BE49-F238E27FC236}">
                <a16:creationId xmlns:a16="http://schemas.microsoft.com/office/drawing/2014/main" id="{48B44FB4-3CEE-41B6-A431-D8BE2AC6C7AF}"/>
              </a:ext>
            </a:extLst>
          </p:cNvPr>
          <p:cNvSpPr txBox="1"/>
          <p:nvPr/>
        </p:nvSpPr>
        <p:spPr>
          <a:xfrm>
            <a:off x="96982" y="222404"/>
            <a:ext cx="5635091" cy="1200329"/>
          </a:xfrm>
          <a:prstGeom prst="rect">
            <a:avLst/>
          </a:prstGeom>
          <a:noFill/>
        </p:spPr>
        <p:txBody>
          <a:bodyPr wrap="square" rtlCol="0">
            <a:spAutoFit/>
          </a:bodyPr>
          <a:lstStyle/>
          <a:p>
            <a:r>
              <a:rPr lang="tr-TR" sz="3600" b="1" dirty="0">
                <a:solidFill>
                  <a:srgbClr val="C5A261"/>
                </a:solidFill>
                <a:latin typeface="+mj-lt"/>
                <a:cs typeface="Times New Roman" panose="02020603050405020304" pitchFamily="18" charset="0"/>
              </a:rPr>
              <a:t>Yurt Dışı Siparişlerde Nelere Dikkat Etmeliyiz?</a:t>
            </a:r>
            <a:endParaRPr lang="tr-TR" sz="3600" dirty="0">
              <a:solidFill>
                <a:srgbClr val="C5A261"/>
              </a:solidFill>
              <a:latin typeface="+mj-lt"/>
            </a:endParaRPr>
          </a:p>
        </p:txBody>
      </p:sp>
      <p:sp>
        <p:nvSpPr>
          <p:cNvPr id="16" name="Dikdörtgen 15"/>
          <p:cNvSpPr/>
          <p:nvPr/>
        </p:nvSpPr>
        <p:spPr>
          <a:xfrm>
            <a:off x="5732073" y="3683554"/>
            <a:ext cx="3206839" cy="24469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grpSp>
        <p:nvGrpSpPr>
          <p:cNvPr id="18" name="Grup 17"/>
          <p:cNvGrpSpPr/>
          <p:nvPr/>
        </p:nvGrpSpPr>
        <p:grpSpPr>
          <a:xfrm>
            <a:off x="177938" y="4886814"/>
            <a:ext cx="4775811" cy="2226952"/>
            <a:chOff x="334851" y="6601277"/>
            <a:chExt cx="4842455" cy="2724150"/>
          </a:xfrm>
        </p:grpSpPr>
        <p:grpSp>
          <p:nvGrpSpPr>
            <p:cNvPr id="14" name="Grup 13"/>
            <p:cNvGrpSpPr/>
            <p:nvPr/>
          </p:nvGrpSpPr>
          <p:grpSpPr>
            <a:xfrm>
              <a:off x="334851" y="6601277"/>
              <a:ext cx="4842455" cy="2724150"/>
              <a:chOff x="334851" y="6601277"/>
              <a:chExt cx="4842455" cy="2724150"/>
            </a:xfrm>
          </p:grpSpPr>
          <p:pic>
            <p:nvPicPr>
              <p:cNvPr id="4" name="Resim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4851" y="6601277"/>
                <a:ext cx="4842455" cy="2724150"/>
              </a:xfrm>
              <a:prstGeom prst="rect">
                <a:avLst/>
              </a:prstGeom>
            </p:spPr>
          </p:pic>
          <p:sp>
            <p:nvSpPr>
              <p:cNvPr id="6" name="Dikdörtgen 5"/>
              <p:cNvSpPr/>
              <p:nvPr/>
            </p:nvSpPr>
            <p:spPr>
              <a:xfrm>
                <a:off x="515155" y="6928834"/>
                <a:ext cx="1880315" cy="45076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grpSp>
        <p:sp>
          <p:nvSpPr>
            <p:cNvPr id="17" name="Dikdörtgen 16"/>
            <p:cNvSpPr/>
            <p:nvPr/>
          </p:nvSpPr>
          <p:spPr>
            <a:xfrm>
              <a:off x="1924216" y="8579457"/>
              <a:ext cx="1001864" cy="3180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30" name="Grup 29">
            <a:extLst>
              <a:ext uri="{FF2B5EF4-FFF2-40B4-BE49-F238E27FC236}">
                <a16:creationId xmlns:a16="http://schemas.microsoft.com/office/drawing/2014/main" id="{523BD45E-0EB8-41D5-A03D-9349ACF2D406}"/>
              </a:ext>
            </a:extLst>
          </p:cNvPr>
          <p:cNvGrpSpPr/>
          <p:nvPr/>
        </p:nvGrpSpPr>
        <p:grpSpPr>
          <a:xfrm>
            <a:off x="5096609" y="4886811"/>
            <a:ext cx="4868617" cy="2226955"/>
            <a:chOff x="5209733" y="6446780"/>
            <a:chExt cx="4868617" cy="2736584"/>
          </a:xfrm>
        </p:grpSpPr>
        <p:pic>
          <p:nvPicPr>
            <p:cNvPr id="5" name="Resim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09733" y="6446780"/>
              <a:ext cx="4868617" cy="2736584"/>
            </a:xfrm>
            <a:prstGeom prst="rect">
              <a:avLst/>
            </a:prstGeom>
          </p:spPr>
        </p:pic>
        <p:sp>
          <p:nvSpPr>
            <p:cNvPr id="22" name="Dikdörtgen 21"/>
            <p:cNvSpPr/>
            <p:nvPr/>
          </p:nvSpPr>
          <p:spPr>
            <a:xfrm>
              <a:off x="5558610" y="8715619"/>
              <a:ext cx="1033648" cy="3180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pSp>
      <p:grpSp>
        <p:nvGrpSpPr>
          <p:cNvPr id="3" name="Grup 2">
            <a:extLst>
              <a:ext uri="{FF2B5EF4-FFF2-40B4-BE49-F238E27FC236}">
                <a16:creationId xmlns:a16="http://schemas.microsoft.com/office/drawing/2014/main" id="{FE1559BF-6A85-4CCC-9EF5-1DF3B67F47B9}"/>
              </a:ext>
            </a:extLst>
          </p:cNvPr>
          <p:cNvGrpSpPr/>
          <p:nvPr/>
        </p:nvGrpSpPr>
        <p:grpSpPr>
          <a:xfrm>
            <a:off x="5096609" y="2516984"/>
            <a:ext cx="4845076" cy="2226955"/>
            <a:chOff x="5143500" y="2495135"/>
            <a:chExt cx="4845076" cy="2728748"/>
          </a:xfrm>
        </p:grpSpPr>
        <p:pic>
          <p:nvPicPr>
            <p:cNvPr id="29" name="Resim 28">
              <a:extLst>
                <a:ext uri="{FF2B5EF4-FFF2-40B4-BE49-F238E27FC236}">
                  <a16:creationId xmlns:a16="http://schemas.microsoft.com/office/drawing/2014/main" id="{AF3B3D9D-7C56-4DE0-96F2-7D3F06D5633F}"/>
                </a:ext>
              </a:extLst>
            </p:cNvPr>
            <p:cNvPicPr>
              <a:picLocks noChangeAspect="1"/>
            </p:cNvPicPr>
            <p:nvPr/>
          </p:nvPicPr>
          <p:blipFill>
            <a:blip r:embed="rId6"/>
            <a:stretch>
              <a:fillRect/>
            </a:stretch>
          </p:blipFill>
          <p:spPr>
            <a:xfrm>
              <a:off x="5143500" y="2495135"/>
              <a:ext cx="4845076" cy="2728748"/>
            </a:xfrm>
            <a:prstGeom prst="rect">
              <a:avLst/>
            </a:prstGeom>
          </p:spPr>
        </p:pic>
        <p:sp>
          <p:nvSpPr>
            <p:cNvPr id="2" name="Dikdörtgen 1">
              <a:extLst>
                <a:ext uri="{FF2B5EF4-FFF2-40B4-BE49-F238E27FC236}">
                  <a16:creationId xmlns:a16="http://schemas.microsoft.com/office/drawing/2014/main" id="{3FABAD97-3DC6-45BB-A183-C2AEAD6A4801}"/>
                </a:ext>
              </a:extLst>
            </p:cNvPr>
            <p:cNvSpPr/>
            <p:nvPr/>
          </p:nvSpPr>
          <p:spPr>
            <a:xfrm>
              <a:off x="5732073" y="4743940"/>
              <a:ext cx="1520497" cy="24469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grpSp>
      <p:grpSp>
        <p:nvGrpSpPr>
          <p:cNvPr id="20" name="Grup 19">
            <a:extLst>
              <a:ext uri="{FF2B5EF4-FFF2-40B4-BE49-F238E27FC236}">
                <a16:creationId xmlns:a16="http://schemas.microsoft.com/office/drawing/2014/main" id="{0FB04616-45DE-48AF-9FC5-D9BB881F1415}"/>
              </a:ext>
            </a:extLst>
          </p:cNvPr>
          <p:cNvGrpSpPr/>
          <p:nvPr/>
        </p:nvGrpSpPr>
        <p:grpSpPr>
          <a:xfrm>
            <a:off x="177938" y="7256640"/>
            <a:ext cx="4775811" cy="2000529"/>
            <a:chOff x="177938" y="7256640"/>
            <a:chExt cx="4775811" cy="2000529"/>
          </a:xfrm>
        </p:grpSpPr>
        <p:pic>
          <p:nvPicPr>
            <p:cNvPr id="15" name="Resim 14">
              <a:extLst>
                <a:ext uri="{FF2B5EF4-FFF2-40B4-BE49-F238E27FC236}">
                  <a16:creationId xmlns:a16="http://schemas.microsoft.com/office/drawing/2014/main" id="{CE2CAA99-94F4-49F8-809E-B999E0D140E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7938" y="7256640"/>
              <a:ext cx="4775811" cy="2000529"/>
            </a:xfrm>
            <a:prstGeom prst="rect">
              <a:avLst/>
            </a:prstGeom>
          </p:spPr>
        </p:pic>
        <p:sp>
          <p:nvSpPr>
            <p:cNvPr id="19" name="Dikdörtgen 18">
              <a:extLst>
                <a:ext uri="{FF2B5EF4-FFF2-40B4-BE49-F238E27FC236}">
                  <a16:creationId xmlns:a16="http://schemas.microsoft.com/office/drawing/2014/main" id="{DD759F71-605C-4868-A225-D2FFE48A96A7}"/>
                </a:ext>
              </a:extLst>
            </p:cNvPr>
            <p:cNvSpPr/>
            <p:nvPr/>
          </p:nvSpPr>
          <p:spPr>
            <a:xfrm>
              <a:off x="839244" y="8906005"/>
              <a:ext cx="1894261" cy="23799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grpSp>
      <p:grpSp>
        <p:nvGrpSpPr>
          <p:cNvPr id="27" name="Grup 26">
            <a:extLst>
              <a:ext uri="{FF2B5EF4-FFF2-40B4-BE49-F238E27FC236}">
                <a16:creationId xmlns:a16="http://schemas.microsoft.com/office/drawing/2014/main" id="{3C43C01D-B6A9-4883-A5F2-5C8BB16EAFF4}"/>
              </a:ext>
            </a:extLst>
          </p:cNvPr>
          <p:cNvGrpSpPr/>
          <p:nvPr/>
        </p:nvGrpSpPr>
        <p:grpSpPr>
          <a:xfrm>
            <a:off x="5119959" y="7256640"/>
            <a:ext cx="4821726" cy="2000528"/>
            <a:chOff x="5119959" y="7256640"/>
            <a:chExt cx="4821726" cy="2000528"/>
          </a:xfrm>
        </p:grpSpPr>
        <p:pic>
          <p:nvPicPr>
            <p:cNvPr id="23" name="Resim 22">
              <a:extLst>
                <a:ext uri="{FF2B5EF4-FFF2-40B4-BE49-F238E27FC236}">
                  <a16:creationId xmlns:a16="http://schemas.microsoft.com/office/drawing/2014/main" id="{54B5A915-7C9A-4E63-AF1D-962463421D2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119959" y="7256640"/>
              <a:ext cx="4821726" cy="2000528"/>
            </a:xfrm>
            <a:prstGeom prst="rect">
              <a:avLst/>
            </a:prstGeom>
          </p:spPr>
        </p:pic>
        <p:sp>
          <p:nvSpPr>
            <p:cNvPr id="25" name="Dikdörtgen 24">
              <a:extLst>
                <a:ext uri="{FF2B5EF4-FFF2-40B4-BE49-F238E27FC236}">
                  <a16:creationId xmlns:a16="http://schemas.microsoft.com/office/drawing/2014/main" id="{27C1C44D-E62C-401A-9DB5-67728272365D}"/>
                </a:ext>
              </a:extLst>
            </p:cNvPr>
            <p:cNvSpPr/>
            <p:nvPr/>
          </p:nvSpPr>
          <p:spPr>
            <a:xfrm>
              <a:off x="5899759" y="8956760"/>
              <a:ext cx="1528175" cy="23799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grpSp>
      <p:pic>
        <p:nvPicPr>
          <p:cNvPr id="13" name="Resim 12">
            <a:extLst>
              <a:ext uri="{FF2B5EF4-FFF2-40B4-BE49-F238E27FC236}">
                <a16:creationId xmlns:a16="http://schemas.microsoft.com/office/drawing/2014/main" id="{1CA4B4F6-8B5A-4A27-8BE7-793F2D6A289B}"/>
              </a:ext>
            </a:extLst>
          </p:cNvPr>
          <p:cNvPicPr>
            <a:picLocks noChangeAspect="1"/>
          </p:cNvPicPr>
          <p:nvPr/>
        </p:nvPicPr>
        <p:blipFill>
          <a:blip r:embed="rId9"/>
          <a:stretch>
            <a:fillRect/>
          </a:stretch>
        </p:blipFill>
        <p:spPr>
          <a:xfrm>
            <a:off x="177937" y="2516984"/>
            <a:ext cx="4775811" cy="2226952"/>
          </a:xfrm>
          <a:prstGeom prst="rect">
            <a:avLst/>
          </a:prstGeom>
        </p:spPr>
      </p:pic>
    </p:spTree>
    <p:extLst>
      <p:ext uri="{BB962C8B-B14F-4D97-AF65-F5344CB8AC3E}">
        <p14:creationId xmlns:p14="http://schemas.microsoft.com/office/powerpoint/2010/main" val="1940774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Düz Bağlayıcı 11">
            <a:extLst>
              <a:ext uri="{FF2B5EF4-FFF2-40B4-BE49-F238E27FC236}">
                <a16:creationId xmlns:a16="http://schemas.microsoft.com/office/drawing/2014/main" id="{EF93B41E-0840-45CA-99C7-60351857F42A}"/>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Başlık 6">
            <a:extLst>
              <a:ext uri="{FF2B5EF4-FFF2-40B4-BE49-F238E27FC236}">
                <a16:creationId xmlns:a16="http://schemas.microsoft.com/office/drawing/2014/main" id="{8CCD6A50-7C92-436D-9A43-A5CA89C52685}"/>
              </a:ext>
            </a:extLst>
          </p:cNvPr>
          <p:cNvSpPr txBox="1">
            <a:spLocks/>
          </p:cNvSpPr>
          <p:nvPr/>
        </p:nvSpPr>
        <p:spPr>
          <a:xfrm>
            <a:off x="1118754" y="2708765"/>
            <a:ext cx="8406246" cy="1967895"/>
          </a:xfrm>
          <a:prstGeom prst="rect">
            <a:avLst/>
          </a:prstGeom>
        </p:spPr>
        <p:txBody>
          <a:bodyPr vert="horz" lIns="91440" tIns="45720" rIns="91440" bIns="45720" rtlCol="0" anchor="b">
            <a:noAutofit/>
          </a:bodyPr>
          <a:lstStyle>
            <a:lvl1pPr algn="ctr" defTabSz="1028700" rtl="0" eaLnBrk="1" latinLnBrk="0" hangingPunct="1">
              <a:lnSpc>
                <a:spcPct val="90000"/>
              </a:lnSpc>
              <a:spcBef>
                <a:spcPct val="0"/>
              </a:spcBef>
              <a:buNone/>
              <a:defRPr sz="6750" kern="1200">
                <a:solidFill>
                  <a:schemeClr val="tx1"/>
                </a:solidFill>
                <a:latin typeface="+mj-lt"/>
                <a:ea typeface="+mj-ea"/>
                <a:cs typeface="+mj-cs"/>
              </a:defRPr>
            </a:lvl1pPr>
          </a:lstStyle>
          <a:p>
            <a:pPr algn="just"/>
            <a:br>
              <a:rPr lang="tr-TR" sz="7200" dirty="0">
                <a:solidFill>
                  <a:schemeClr val="bg1"/>
                </a:solidFill>
                <a:latin typeface="Myriad Pro" panose="020B0503030403020204" pitchFamily="34" charset="0"/>
                <a:cs typeface="Times New Roman" panose="02020603050405020304" pitchFamily="18" charset="0"/>
              </a:rPr>
            </a:br>
            <a:br>
              <a:rPr lang="tr-TR" sz="3600" dirty="0">
                <a:solidFill>
                  <a:schemeClr val="bg1"/>
                </a:solidFill>
                <a:latin typeface="Myriad Pro" panose="020B0503030403020204" pitchFamily="34" charset="0"/>
                <a:cs typeface="Times New Roman" panose="02020603050405020304" pitchFamily="18" charset="0"/>
              </a:rPr>
            </a:br>
            <a:br>
              <a:rPr lang="tr-TR" sz="3600" dirty="0">
                <a:solidFill>
                  <a:schemeClr val="bg1"/>
                </a:solidFill>
                <a:latin typeface="Myriad Pro" panose="020B0503030403020204" pitchFamily="34" charset="0"/>
                <a:cs typeface="Times New Roman" panose="02020603050405020304" pitchFamily="18" charset="0"/>
              </a:rPr>
            </a:br>
            <a:br>
              <a:rPr lang="tr-TR" sz="3600" dirty="0">
                <a:solidFill>
                  <a:schemeClr val="bg1"/>
                </a:solidFill>
                <a:latin typeface="Myriad Pro" panose="020B0503030403020204" pitchFamily="34" charset="0"/>
                <a:cs typeface="Times New Roman" panose="02020603050405020304" pitchFamily="18" charset="0"/>
              </a:rPr>
            </a:br>
            <a:r>
              <a:rPr lang="tr-TR" sz="2400" dirty="0">
                <a:solidFill>
                  <a:srgbClr val="C5A261"/>
                </a:solidFill>
                <a:ea typeface="+mn-ea"/>
                <a:cs typeface="Times New Roman" panose="02020603050405020304" pitchFamily="18" charset="0"/>
              </a:rPr>
              <a:t>Yurt dışından </a:t>
            </a:r>
            <a:r>
              <a:rPr lang="tr-TR" sz="2400" dirty="0">
                <a:solidFill>
                  <a:prstClr val="white"/>
                </a:solidFill>
                <a:ea typeface="+mn-ea"/>
                <a:cs typeface="Times New Roman" panose="02020603050405020304" pitchFamily="18" charset="0"/>
              </a:rPr>
              <a:t>posta ve hızlı kargo taşımacılığı ile gelen gönderileriniz ile ilgili olarak </a:t>
            </a:r>
            <a:r>
              <a:rPr lang="tr-TR" sz="2400" dirty="0">
                <a:solidFill>
                  <a:srgbClr val="C5A261"/>
                </a:solidFill>
                <a:ea typeface="+mn-ea"/>
                <a:cs typeface="Times New Roman" panose="02020603050405020304" pitchFamily="18" charset="0"/>
              </a:rPr>
              <a:t>Gümrük Müdürlüğünce </a:t>
            </a:r>
            <a:r>
              <a:rPr lang="tr-TR" sz="2000" dirty="0">
                <a:solidFill>
                  <a:prstClr val="white"/>
                </a:solidFill>
                <a:ea typeface="+mn-ea"/>
                <a:cs typeface="Times New Roman" panose="02020603050405020304" pitchFamily="18" charset="0"/>
              </a:rPr>
              <a:t>t</a:t>
            </a:r>
            <a:r>
              <a:rPr lang="tr-TR" sz="2400" dirty="0">
                <a:solidFill>
                  <a:prstClr val="white"/>
                </a:solidFill>
                <a:ea typeface="+mn-ea"/>
                <a:cs typeface="Times New Roman" panose="02020603050405020304" pitchFamily="18" charset="0"/>
              </a:rPr>
              <a:t>arafınıza </a:t>
            </a:r>
            <a:r>
              <a:rPr lang="tr-TR" sz="2400" dirty="0" err="1">
                <a:solidFill>
                  <a:srgbClr val="C5A261"/>
                </a:solidFill>
                <a:ea typeface="+mn-ea"/>
                <a:cs typeface="Times New Roman" panose="02020603050405020304" pitchFamily="18" charset="0"/>
              </a:rPr>
              <a:t>sms</a:t>
            </a:r>
            <a:r>
              <a:rPr lang="tr-TR" sz="2400" dirty="0">
                <a:solidFill>
                  <a:srgbClr val="C5A261"/>
                </a:solidFill>
                <a:ea typeface="+mn-ea"/>
                <a:cs typeface="Times New Roman" panose="02020603050405020304" pitchFamily="18" charset="0"/>
              </a:rPr>
              <a:t>, e-posta mesajı veya telefon araması aracılığıyla bilgi verilmesi veya ücret talep edilmesi söz konusu değildir. </a:t>
            </a:r>
            <a:r>
              <a:rPr lang="tr-TR" sz="2400" dirty="0">
                <a:solidFill>
                  <a:schemeClr val="bg1"/>
                </a:solidFill>
                <a:ea typeface="+mn-ea"/>
                <a:cs typeface="Times New Roman" panose="02020603050405020304" pitchFamily="18" charset="0"/>
              </a:rPr>
              <a:t>Tarafınıza bu yönde gelen telefon aramalarına, </a:t>
            </a:r>
            <a:r>
              <a:rPr lang="tr-TR" sz="2400" dirty="0" err="1">
                <a:solidFill>
                  <a:schemeClr val="bg1"/>
                </a:solidFill>
                <a:ea typeface="+mn-ea"/>
                <a:cs typeface="Times New Roman" panose="02020603050405020304" pitchFamily="18" charset="0"/>
              </a:rPr>
              <a:t>sms</a:t>
            </a:r>
            <a:r>
              <a:rPr lang="tr-TR" sz="2400" dirty="0">
                <a:solidFill>
                  <a:schemeClr val="bg1"/>
                </a:solidFill>
                <a:ea typeface="+mn-ea"/>
                <a:cs typeface="Times New Roman" panose="02020603050405020304" pitchFamily="18" charset="0"/>
              </a:rPr>
              <a:t> ve e-posta mesajlarına</a:t>
            </a:r>
            <a:r>
              <a:rPr lang="tr-TR" sz="2400" dirty="0">
                <a:solidFill>
                  <a:srgbClr val="C5A261"/>
                </a:solidFill>
                <a:ea typeface="+mn-ea"/>
                <a:cs typeface="Times New Roman" panose="02020603050405020304" pitchFamily="18" charset="0"/>
              </a:rPr>
              <a:t> itibar etmeyiniz.</a:t>
            </a:r>
          </a:p>
        </p:txBody>
      </p:sp>
      <p:sp>
        <p:nvSpPr>
          <p:cNvPr id="16" name="Metin kutusu 15">
            <a:extLst>
              <a:ext uri="{FF2B5EF4-FFF2-40B4-BE49-F238E27FC236}">
                <a16:creationId xmlns:a16="http://schemas.microsoft.com/office/drawing/2014/main" id="{191E1712-A847-4E40-93A3-DE16E25ADE0D}"/>
              </a:ext>
            </a:extLst>
          </p:cNvPr>
          <p:cNvSpPr txBox="1"/>
          <p:nvPr/>
        </p:nvSpPr>
        <p:spPr>
          <a:xfrm>
            <a:off x="229500" y="243284"/>
            <a:ext cx="4613564" cy="1815882"/>
          </a:xfrm>
          <a:prstGeom prst="rect">
            <a:avLst/>
          </a:prstGeom>
          <a:noFill/>
        </p:spPr>
        <p:txBody>
          <a:bodyPr wrap="square" lIns="0" rtlCol="0">
            <a:spAutoFit/>
          </a:bodyPr>
          <a:lstStyle/>
          <a:p>
            <a:pPr>
              <a:tabLst>
                <a:tab pos="0" algn="l"/>
              </a:tabLst>
            </a:pPr>
            <a:r>
              <a:rPr lang="tr-TR" sz="3600" b="1" dirty="0">
                <a:solidFill>
                  <a:srgbClr val="D8AD65"/>
                </a:solidFill>
                <a:latin typeface="+mj-lt"/>
              </a:rPr>
              <a:t>Gümrük İdaresi Size Kargonuz İçin Mesaj Göndermez! </a:t>
            </a:r>
          </a:p>
        </p:txBody>
      </p:sp>
      <p:sp>
        <p:nvSpPr>
          <p:cNvPr id="8" name="Metin kutusu 7">
            <a:extLst>
              <a:ext uri="{FF2B5EF4-FFF2-40B4-BE49-F238E27FC236}">
                <a16:creationId xmlns:a16="http://schemas.microsoft.com/office/drawing/2014/main" id="{41006D00-250C-486C-B7C0-FA5F6183142C}"/>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sp>
        <p:nvSpPr>
          <p:cNvPr id="20" name="Başlık 6">
            <a:extLst>
              <a:ext uri="{FF2B5EF4-FFF2-40B4-BE49-F238E27FC236}">
                <a16:creationId xmlns:a16="http://schemas.microsoft.com/office/drawing/2014/main" id="{8CCD6A50-7C92-436D-9A43-A5CA89C52685}"/>
              </a:ext>
            </a:extLst>
          </p:cNvPr>
          <p:cNvSpPr txBox="1">
            <a:spLocks/>
          </p:cNvSpPr>
          <p:nvPr/>
        </p:nvSpPr>
        <p:spPr>
          <a:xfrm>
            <a:off x="1066800" y="4461003"/>
            <a:ext cx="8990700" cy="967788"/>
          </a:xfrm>
          <a:prstGeom prst="rect">
            <a:avLst/>
          </a:prstGeom>
        </p:spPr>
        <p:txBody>
          <a:bodyPr vert="horz" lIns="91440" tIns="45720" rIns="91440" bIns="45720" rtlCol="0" anchor="b">
            <a:noAutofit/>
          </a:bodyPr>
          <a:lstStyle>
            <a:lvl1pPr algn="ctr" defTabSz="1028700" rtl="0" eaLnBrk="1" latinLnBrk="0" hangingPunct="1">
              <a:lnSpc>
                <a:spcPct val="90000"/>
              </a:lnSpc>
              <a:spcBef>
                <a:spcPct val="0"/>
              </a:spcBef>
              <a:buNone/>
              <a:defRPr sz="6750" kern="1200">
                <a:solidFill>
                  <a:schemeClr val="tx1"/>
                </a:solidFill>
                <a:latin typeface="+mj-lt"/>
                <a:ea typeface="+mj-ea"/>
                <a:cs typeface="+mj-cs"/>
              </a:defRPr>
            </a:lvl1pPr>
          </a:lstStyle>
          <a:p>
            <a:pPr algn="l"/>
            <a:br>
              <a:rPr lang="tr-TR" sz="7200" dirty="0">
                <a:solidFill>
                  <a:schemeClr val="bg1"/>
                </a:solidFill>
                <a:latin typeface="Myriad Pro" panose="020B0503030403020204" pitchFamily="34" charset="0"/>
                <a:cs typeface="Times New Roman" panose="02020603050405020304" pitchFamily="18" charset="0"/>
              </a:rPr>
            </a:br>
            <a:br>
              <a:rPr lang="tr-TR" sz="3600" dirty="0">
                <a:solidFill>
                  <a:schemeClr val="bg1"/>
                </a:solidFill>
                <a:latin typeface="Myriad Pro" panose="020B0503030403020204" pitchFamily="34" charset="0"/>
                <a:cs typeface="Times New Roman" panose="02020603050405020304" pitchFamily="18" charset="0"/>
              </a:rPr>
            </a:br>
            <a:br>
              <a:rPr lang="tr-TR" sz="3600" dirty="0">
                <a:solidFill>
                  <a:schemeClr val="bg1"/>
                </a:solidFill>
                <a:latin typeface="Myriad Pro" panose="020B0503030403020204" pitchFamily="34" charset="0"/>
                <a:cs typeface="Times New Roman" panose="02020603050405020304" pitchFamily="18" charset="0"/>
              </a:rPr>
            </a:br>
            <a:br>
              <a:rPr lang="tr-TR" sz="3600" dirty="0">
                <a:solidFill>
                  <a:schemeClr val="bg1"/>
                </a:solidFill>
                <a:latin typeface="Myriad Pro" panose="020B0503030403020204" pitchFamily="34" charset="0"/>
                <a:cs typeface="Times New Roman" panose="02020603050405020304" pitchFamily="18" charset="0"/>
              </a:rPr>
            </a:br>
            <a:endParaRPr lang="tr-TR" sz="2800" dirty="0">
              <a:solidFill>
                <a:srgbClr val="C5A261"/>
              </a:solidFill>
              <a:ea typeface="+mn-ea"/>
              <a:cs typeface="Times New Roman" panose="02020603050405020304" pitchFamily="18" charset="0"/>
            </a:endParaRPr>
          </a:p>
        </p:txBody>
      </p:sp>
      <p:sp>
        <p:nvSpPr>
          <p:cNvPr id="22" name="Başlık 6">
            <a:extLst>
              <a:ext uri="{FF2B5EF4-FFF2-40B4-BE49-F238E27FC236}">
                <a16:creationId xmlns:a16="http://schemas.microsoft.com/office/drawing/2014/main" id="{8CCD6A50-7C92-436D-9A43-A5CA89C52685}"/>
              </a:ext>
            </a:extLst>
          </p:cNvPr>
          <p:cNvSpPr txBox="1">
            <a:spLocks/>
          </p:cNvSpPr>
          <p:nvPr/>
        </p:nvSpPr>
        <p:spPr>
          <a:xfrm>
            <a:off x="1118754" y="4676660"/>
            <a:ext cx="8406246" cy="2004752"/>
          </a:xfrm>
          <a:prstGeom prst="rect">
            <a:avLst/>
          </a:prstGeom>
        </p:spPr>
        <p:txBody>
          <a:bodyPr vert="horz" lIns="91440" tIns="45720" rIns="91440" bIns="45720" rtlCol="0" anchor="b">
            <a:noAutofit/>
          </a:bodyPr>
          <a:lstStyle>
            <a:lvl1pPr algn="ctr" defTabSz="1028700" rtl="0" eaLnBrk="1" latinLnBrk="0" hangingPunct="1">
              <a:lnSpc>
                <a:spcPct val="90000"/>
              </a:lnSpc>
              <a:spcBef>
                <a:spcPct val="0"/>
              </a:spcBef>
              <a:buNone/>
              <a:defRPr sz="6750" kern="1200">
                <a:solidFill>
                  <a:schemeClr val="tx1"/>
                </a:solidFill>
                <a:latin typeface="+mj-lt"/>
                <a:ea typeface="+mj-ea"/>
                <a:cs typeface="+mj-cs"/>
              </a:defRPr>
            </a:lvl1pPr>
          </a:lstStyle>
          <a:p>
            <a:pPr algn="just"/>
            <a:br>
              <a:rPr lang="tr-TR" sz="7200" dirty="0">
                <a:solidFill>
                  <a:schemeClr val="bg1"/>
                </a:solidFill>
                <a:latin typeface="Myriad Pro" panose="020B0503030403020204" pitchFamily="34" charset="0"/>
                <a:cs typeface="Times New Roman" panose="02020603050405020304" pitchFamily="18" charset="0"/>
              </a:rPr>
            </a:br>
            <a:br>
              <a:rPr lang="tr-TR" sz="3600" dirty="0">
                <a:solidFill>
                  <a:schemeClr val="bg1"/>
                </a:solidFill>
                <a:latin typeface="Myriad Pro" panose="020B0503030403020204" pitchFamily="34" charset="0"/>
                <a:cs typeface="Times New Roman" panose="02020603050405020304" pitchFamily="18" charset="0"/>
              </a:rPr>
            </a:br>
            <a:r>
              <a:rPr lang="tr-TR" sz="2400" dirty="0">
                <a:solidFill>
                  <a:prstClr val="white"/>
                </a:solidFill>
                <a:ea typeface="+mn-ea"/>
                <a:cs typeface="Times New Roman" panose="02020603050405020304" pitchFamily="18" charset="0"/>
              </a:rPr>
              <a:t>Kargonuzun durumu ile ilgili bilgi almak için yalnızca </a:t>
            </a:r>
            <a:r>
              <a:rPr lang="tr-TR" sz="2400" dirty="0">
                <a:solidFill>
                  <a:srgbClr val="C5A261"/>
                </a:solidFill>
                <a:ea typeface="+mn-ea"/>
                <a:cs typeface="Times New Roman" panose="02020603050405020304" pitchFamily="18" charset="0"/>
              </a:rPr>
              <a:t>ilgili hızlı kargo firmasının resmi iletişim kanallarını kullanınız.</a:t>
            </a:r>
            <a:r>
              <a:rPr lang="tr-TR" sz="2400" dirty="0">
                <a:solidFill>
                  <a:prstClr val="white"/>
                </a:solidFill>
                <a:ea typeface="+mn-ea"/>
                <a:cs typeface="Times New Roman" panose="02020603050405020304" pitchFamily="18" charset="0"/>
              </a:rPr>
              <a:t> Bunlar dışındaki </a:t>
            </a:r>
            <a:r>
              <a:rPr lang="tr-TR" sz="2400" dirty="0" err="1">
                <a:solidFill>
                  <a:prstClr val="white"/>
                </a:solidFill>
                <a:ea typeface="+mn-ea"/>
                <a:cs typeface="Times New Roman" panose="02020603050405020304" pitchFamily="18" charset="0"/>
              </a:rPr>
              <a:t>sms</a:t>
            </a:r>
            <a:r>
              <a:rPr lang="tr-TR" sz="2400" dirty="0">
                <a:solidFill>
                  <a:prstClr val="white"/>
                </a:solidFill>
                <a:ea typeface="+mn-ea"/>
                <a:cs typeface="Times New Roman" panose="02020603050405020304" pitchFamily="18" charset="0"/>
              </a:rPr>
              <a:t> veya e-posta yoluyla gelen bağlantılara ve ek dosyalara tıklamayınız.</a:t>
            </a:r>
          </a:p>
        </p:txBody>
      </p:sp>
      <p:sp>
        <p:nvSpPr>
          <p:cNvPr id="23" name="Başlık 6">
            <a:extLst>
              <a:ext uri="{FF2B5EF4-FFF2-40B4-BE49-F238E27FC236}">
                <a16:creationId xmlns:a16="http://schemas.microsoft.com/office/drawing/2014/main" id="{8CCD6A50-7C92-436D-9A43-A5CA89C52685}"/>
              </a:ext>
            </a:extLst>
          </p:cNvPr>
          <p:cNvSpPr txBox="1">
            <a:spLocks/>
          </p:cNvSpPr>
          <p:nvPr/>
        </p:nvSpPr>
        <p:spPr>
          <a:xfrm>
            <a:off x="1052815" y="7016455"/>
            <a:ext cx="8990700" cy="1613390"/>
          </a:xfrm>
          <a:prstGeom prst="rect">
            <a:avLst/>
          </a:prstGeom>
        </p:spPr>
        <p:txBody>
          <a:bodyPr vert="horz" lIns="91440" tIns="45720" rIns="91440" bIns="45720" rtlCol="0" anchor="b">
            <a:noAutofit/>
          </a:bodyPr>
          <a:lstStyle>
            <a:lvl1pPr algn="ctr" defTabSz="1028700" rtl="0" eaLnBrk="1" latinLnBrk="0" hangingPunct="1">
              <a:lnSpc>
                <a:spcPct val="90000"/>
              </a:lnSpc>
              <a:spcBef>
                <a:spcPct val="0"/>
              </a:spcBef>
              <a:buNone/>
              <a:defRPr sz="6750" kern="1200">
                <a:solidFill>
                  <a:schemeClr val="tx1"/>
                </a:solidFill>
                <a:latin typeface="+mj-lt"/>
                <a:ea typeface="+mj-ea"/>
                <a:cs typeface="+mj-cs"/>
              </a:defRPr>
            </a:lvl1pPr>
          </a:lstStyle>
          <a:p>
            <a:pPr algn="l"/>
            <a:br>
              <a:rPr lang="tr-TR" sz="7200" dirty="0">
                <a:solidFill>
                  <a:schemeClr val="bg1"/>
                </a:solidFill>
                <a:latin typeface="Myriad Pro" panose="020B0503030403020204" pitchFamily="34" charset="0"/>
                <a:cs typeface="Times New Roman" panose="02020603050405020304" pitchFamily="18" charset="0"/>
              </a:rPr>
            </a:br>
            <a:br>
              <a:rPr lang="tr-TR" sz="3600" dirty="0">
                <a:solidFill>
                  <a:schemeClr val="bg1"/>
                </a:solidFill>
                <a:latin typeface="Myriad Pro" panose="020B0503030403020204" pitchFamily="34" charset="0"/>
                <a:cs typeface="Times New Roman" panose="02020603050405020304" pitchFamily="18" charset="0"/>
              </a:rPr>
            </a:br>
            <a:endParaRPr lang="tr-TR" sz="2800" dirty="0">
              <a:solidFill>
                <a:prstClr val="white"/>
              </a:solidFill>
              <a:ea typeface="+mn-ea"/>
              <a:cs typeface="Times New Roman" panose="02020603050405020304" pitchFamily="18" charset="0"/>
            </a:endParaRPr>
          </a:p>
        </p:txBody>
      </p:sp>
      <p:sp>
        <p:nvSpPr>
          <p:cNvPr id="24" name="Başlık 6">
            <a:extLst>
              <a:ext uri="{FF2B5EF4-FFF2-40B4-BE49-F238E27FC236}">
                <a16:creationId xmlns:a16="http://schemas.microsoft.com/office/drawing/2014/main" id="{8CCD6A50-7C92-436D-9A43-A5CA89C52685}"/>
              </a:ext>
            </a:extLst>
          </p:cNvPr>
          <p:cNvSpPr txBox="1">
            <a:spLocks/>
          </p:cNvSpPr>
          <p:nvPr/>
        </p:nvSpPr>
        <p:spPr>
          <a:xfrm>
            <a:off x="1077126" y="7130438"/>
            <a:ext cx="8447874" cy="1613390"/>
          </a:xfrm>
          <a:prstGeom prst="rect">
            <a:avLst/>
          </a:prstGeom>
        </p:spPr>
        <p:txBody>
          <a:bodyPr vert="horz" lIns="91440" tIns="45720" rIns="91440" bIns="45720" rtlCol="0" anchor="b">
            <a:noAutofit/>
          </a:bodyPr>
          <a:lstStyle>
            <a:lvl1pPr algn="ctr" defTabSz="1028700" rtl="0" eaLnBrk="1" latinLnBrk="0" hangingPunct="1">
              <a:lnSpc>
                <a:spcPct val="90000"/>
              </a:lnSpc>
              <a:spcBef>
                <a:spcPct val="0"/>
              </a:spcBef>
              <a:buNone/>
              <a:defRPr sz="6750" kern="1200">
                <a:solidFill>
                  <a:schemeClr val="tx1"/>
                </a:solidFill>
                <a:latin typeface="+mj-lt"/>
                <a:ea typeface="+mj-ea"/>
                <a:cs typeface="+mj-cs"/>
              </a:defRPr>
            </a:lvl1pPr>
          </a:lstStyle>
          <a:p>
            <a:pPr algn="just"/>
            <a:br>
              <a:rPr lang="tr-TR" sz="7200" dirty="0">
                <a:solidFill>
                  <a:schemeClr val="bg1"/>
                </a:solidFill>
                <a:latin typeface="Myriad Pro" panose="020B0503030403020204" pitchFamily="34" charset="0"/>
                <a:cs typeface="Times New Roman" panose="02020603050405020304" pitchFamily="18" charset="0"/>
              </a:rPr>
            </a:br>
            <a:br>
              <a:rPr lang="tr-TR" sz="3600" dirty="0">
                <a:solidFill>
                  <a:schemeClr val="bg1"/>
                </a:solidFill>
                <a:latin typeface="Myriad Pro" panose="020B0503030403020204" pitchFamily="34" charset="0"/>
                <a:cs typeface="Times New Roman" panose="02020603050405020304" pitchFamily="18" charset="0"/>
              </a:rPr>
            </a:br>
            <a:r>
              <a:rPr lang="tr-TR" sz="2400" dirty="0">
                <a:solidFill>
                  <a:prstClr val="white"/>
                </a:solidFill>
                <a:ea typeface="+mn-ea"/>
                <a:cs typeface="Times New Roman" panose="02020603050405020304" pitchFamily="18" charset="0"/>
              </a:rPr>
              <a:t>Tüketiciler olarak, kargo ve gümrük işlemlerinizde yalnızca </a:t>
            </a:r>
            <a:r>
              <a:rPr lang="tr-TR" sz="2400" dirty="0">
                <a:solidFill>
                  <a:srgbClr val="C5A261"/>
                </a:solidFill>
                <a:ea typeface="+mn-ea"/>
                <a:cs typeface="Times New Roman" panose="02020603050405020304" pitchFamily="18" charset="0"/>
              </a:rPr>
              <a:t>resmi kaynaklara </a:t>
            </a:r>
            <a:r>
              <a:rPr lang="tr-TR" sz="2400" dirty="0">
                <a:solidFill>
                  <a:prstClr val="white"/>
                </a:solidFill>
                <a:ea typeface="+mn-ea"/>
                <a:cs typeface="Times New Roman" panose="02020603050405020304" pitchFamily="18" charset="0"/>
              </a:rPr>
              <a:t>güvenmeniz ve </a:t>
            </a:r>
            <a:r>
              <a:rPr lang="tr-TR" sz="2400" dirty="0">
                <a:solidFill>
                  <a:srgbClr val="C5A261"/>
                </a:solidFill>
                <a:ea typeface="+mn-ea"/>
                <a:cs typeface="Times New Roman" panose="02020603050405020304" pitchFamily="18" charset="0"/>
              </a:rPr>
              <a:t>şüpheli bildirimleri dikkate almamanız</a:t>
            </a:r>
            <a:r>
              <a:rPr lang="tr-TR" sz="2400" dirty="0">
                <a:solidFill>
                  <a:prstClr val="white"/>
                </a:solidFill>
                <a:ea typeface="+mn-ea"/>
                <a:cs typeface="Times New Roman" panose="02020603050405020304" pitchFamily="18" charset="0"/>
              </a:rPr>
              <a:t>, dolandırıcılık girişimlerinden korunmanıza yardımcı olacaktır.</a:t>
            </a:r>
          </a:p>
        </p:txBody>
      </p:sp>
      <p:sp>
        <p:nvSpPr>
          <p:cNvPr id="25" name="Frame 17">
            <a:extLst>
              <a:ext uri="{FF2B5EF4-FFF2-40B4-BE49-F238E27FC236}">
                <a16:creationId xmlns:a16="http://schemas.microsoft.com/office/drawing/2014/main" id="{1278BF84-DDF3-43F8-88E4-A0F28E4079EF}"/>
              </a:ext>
            </a:extLst>
          </p:cNvPr>
          <p:cNvSpPr/>
          <p:nvPr/>
        </p:nvSpPr>
        <p:spPr>
          <a:xfrm>
            <a:off x="626168" y="7396686"/>
            <a:ext cx="492585" cy="445084"/>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1200" cap="none" spc="0" normalizeH="0" baseline="0" noProof="0">
              <a:ln>
                <a:noFill/>
              </a:ln>
              <a:solidFill>
                <a:prstClr val="black"/>
              </a:solidFill>
              <a:effectLst/>
              <a:uLnTx/>
              <a:uFillTx/>
              <a:latin typeface="Arial"/>
              <a:cs typeface="+mn-cs"/>
            </a:endParaRPr>
          </a:p>
        </p:txBody>
      </p:sp>
      <p:pic>
        <p:nvPicPr>
          <p:cNvPr id="26" name="Resim 25">
            <a:extLst>
              <a:ext uri="{FF2B5EF4-FFF2-40B4-BE49-F238E27FC236}">
                <a16:creationId xmlns:a16="http://schemas.microsoft.com/office/drawing/2014/main" id="{D86A7FE5-B785-4B91-83D5-3B98EBC500B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sp>
        <p:nvSpPr>
          <p:cNvPr id="14" name="Frame 17">
            <a:extLst>
              <a:ext uri="{FF2B5EF4-FFF2-40B4-BE49-F238E27FC236}">
                <a16:creationId xmlns:a16="http://schemas.microsoft.com/office/drawing/2014/main" id="{1278BF84-DDF3-43F8-88E4-A0F28E4079EF}"/>
              </a:ext>
            </a:extLst>
          </p:cNvPr>
          <p:cNvSpPr/>
          <p:nvPr/>
        </p:nvSpPr>
        <p:spPr>
          <a:xfrm>
            <a:off x="626169" y="5341916"/>
            <a:ext cx="492585" cy="445084"/>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1200" cap="none" spc="0" normalizeH="0" baseline="0" noProof="0">
              <a:ln>
                <a:noFill/>
              </a:ln>
              <a:solidFill>
                <a:prstClr val="black"/>
              </a:solidFill>
              <a:effectLst/>
              <a:uLnTx/>
              <a:uFillTx/>
              <a:latin typeface="Arial"/>
              <a:cs typeface="+mn-cs"/>
            </a:endParaRPr>
          </a:p>
        </p:txBody>
      </p:sp>
      <p:sp>
        <p:nvSpPr>
          <p:cNvPr id="15" name="Frame 17">
            <a:extLst>
              <a:ext uri="{FF2B5EF4-FFF2-40B4-BE49-F238E27FC236}">
                <a16:creationId xmlns:a16="http://schemas.microsoft.com/office/drawing/2014/main" id="{1278BF84-DDF3-43F8-88E4-A0F28E4079EF}"/>
              </a:ext>
            </a:extLst>
          </p:cNvPr>
          <p:cNvSpPr/>
          <p:nvPr/>
        </p:nvSpPr>
        <p:spPr>
          <a:xfrm>
            <a:off x="626168" y="2717537"/>
            <a:ext cx="492585" cy="445084"/>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2700" b="0" i="0" u="none" strike="noStrike" kern="1200" cap="none" spc="0" normalizeH="0" baseline="0" noProof="0">
              <a:ln>
                <a:noFill/>
              </a:ln>
              <a:solidFill>
                <a:prstClr val="black"/>
              </a:solidFill>
              <a:effectLst/>
              <a:uLnTx/>
              <a:uFillTx/>
              <a:latin typeface="Arial"/>
              <a:cs typeface="+mn-cs"/>
            </a:endParaRPr>
          </a:p>
        </p:txBody>
      </p:sp>
    </p:spTree>
    <p:extLst>
      <p:ext uri="{BB962C8B-B14F-4D97-AF65-F5344CB8AC3E}">
        <p14:creationId xmlns:p14="http://schemas.microsoft.com/office/powerpoint/2010/main" val="4019190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Metin kutusu 8">
            <a:extLst>
              <a:ext uri="{FF2B5EF4-FFF2-40B4-BE49-F238E27FC236}">
                <a16:creationId xmlns:a16="http://schemas.microsoft.com/office/drawing/2014/main" id="{F0FD5FCE-E61A-4948-A2B6-8E4688E00543}"/>
              </a:ext>
            </a:extLst>
          </p:cNvPr>
          <p:cNvSpPr txBox="1"/>
          <p:nvPr/>
        </p:nvSpPr>
        <p:spPr>
          <a:xfrm>
            <a:off x="239738" y="2144480"/>
            <a:ext cx="6256132" cy="2739211"/>
          </a:xfrm>
          <a:prstGeom prst="rect">
            <a:avLst/>
          </a:prstGeom>
          <a:noFill/>
        </p:spPr>
        <p:txBody>
          <a:bodyPr wrap="square">
            <a:spAutoFit/>
          </a:bodyPr>
          <a:lstStyle/>
          <a:p>
            <a:pPr>
              <a:defRPr/>
            </a:pPr>
            <a:r>
              <a:rPr lang="tr-TR" sz="2400" dirty="0">
                <a:solidFill>
                  <a:prstClr val="white"/>
                </a:solidFill>
                <a:latin typeface="+mj-lt"/>
                <a:cs typeface="Times New Roman" panose="02020603050405020304" pitchFamily="18" charset="0"/>
              </a:rPr>
              <a:t>Gümrük mevzuatında yapılan değişiklik ile dolaylı temsil yetkisi bulunan </a:t>
            </a:r>
            <a:r>
              <a:rPr lang="tr-TR" sz="2400" dirty="0">
                <a:solidFill>
                  <a:srgbClr val="C5A261"/>
                </a:solidFill>
                <a:latin typeface="+mj-lt"/>
                <a:cs typeface="Times New Roman" panose="02020603050405020304" pitchFamily="18" charset="0"/>
              </a:rPr>
              <a:t>hızlı kargo firmaları ve posta idaresi</a:t>
            </a:r>
            <a:r>
              <a:rPr lang="tr-TR" sz="2400" dirty="0">
                <a:solidFill>
                  <a:schemeClr val="bg1"/>
                </a:solidFill>
                <a:latin typeface="+mj-lt"/>
                <a:cs typeface="Times New Roman" panose="02020603050405020304" pitchFamily="18" charset="0"/>
              </a:rPr>
              <a:t>,</a:t>
            </a:r>
            <a:r>
              <a:rPr lang="tr-TR" sz="2400" dirty="0">
                <a:solidFill>
                  <a:srgbClr val="C5A261"/>
                </a:solidFill>
                <a:latin typeface="+mj-lt"/>
                <a:cs typeface="Times New Roman" panose="02020603050405020304" pitchFamily="18" charset="0"/>
              </a:rPr>
              <a:t> </a:t>
            </a:r>
            <a:r>
              <a:rPr lang="tr-TR" sz="2400" dirty="0">
                <a:solidFill>
                  <a:prstClr val="white"/>
                </a:solidFill>
                <a:latin typeface="+mj-lt"/>
                <a:cs typeface="Times New Roman" panose="02020603050405020304" pitchFamily="18" charset="0"/>
              </a:rPr>
              <a:t>alıcıları/göndericileri bilgilendirmek amacıyla kullandıkları </a:t>
            </a:r>
            <a:r>
              <a:rPr lang="tr-TR" sz="2400" dirty="0">
                <a:solidFill>
                  <a:srgbClr val="C5A261"/>
                </a:solidFill>
                <a:latin typeface="+mj-lt"/>
                <a:cs typeface="Times New Roman" panose="02020603050405020304" pitchFamily="18" charset="0"/>
              </a:rPr>
              <a:t>doğrulanmış iletişim kanallarını</a:t>
            </a:r>
            <a:r>
              <a:rPr lang="tr-TR" sz="2400" dirty="0">
                <a:solidFill>
                  <a:prstClr val="white"/>
                </a:solidFill>
                <a:latin typeface="+mj-lt"/>
                <a:cs typeface="Times New Roman" panose="02020603050405020304" pitchFamily="18" charset="0"/>
              </a:rPr>
              <a:t> Bakanlığımız ile paylaşmıştır. </a:t>
            </a:r>
          </a:p>
          <a:p>
            <a:pPr marR="0" lvl="0" defTabSz="457200" rtl="0" eaLnBrk="1" fontAlgn="auto" latinLnBrk="0" hangingPunct="1">
              <a:lnSpc>
                <a:spcPct val="100000"/>
              </a:lnSpc>
              <a:spcBef>
                <a:spcPts val="0"/>
              </a:spcBef>
              <a:spcAft>
                <a:spcPts val="0"/>
              </a:spcAft>
              <a:buClrTx/>
              <a:buSzTx/>
              <a:tabLst/>
              <a:defRPr/>
            </a:pPr>
            <a:endParaRPr lang="tr-TR" sz="2800" dirty="0">
              <a:solidFill>
                <a:prstClr val="white"/>
              </a:solidFill>
              <a:latin typeface="+mj-lt"/>
              <a:cs typeface="Times New Roman" panose="02020603050405020304" pitchFamily="18" charset="0"/>
            </a:endParaRPr>
          </a:p>
        </p:txBody>
      </p:sp>
      <p:pic>
        <p:nvPicPr>
          <p:cNvPr id="10" name="Resim 9">
            <a:extLst>
              <a:ext uri="{FF2B5EF4-FFF2-40B4-BE49-F238E27FC236}">
                <a16:creationId xmlns:a16="http://schemas.microsoft.com/office/drawing/2014/main" id="{3EF5CBF0-874D-4E55-8141-DCCEC1D5B17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cxnSp>
        <p:nvCxnSpPr>
          <p:cNvPr id="8" name="Düz Bağlayıcı 7">
            <a:extLst>
              <a:ext uri="{FF2B5EF4-FFF2-40B4-BE49-F238E27FC236}">
                <a16:creationId xmlns:a16="http://schemas.microsoft.com/office/drawing/2014/main" id="{91D9E9BA-1C64-4B41-B230-DB2A4706DDDF}"/>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Metin kutusu 10">
            <a:extLst>
              <a:ext uri="{FF2B5EF4-FFF2-40B4-BE49-F238E27FC236}">
                <a16:creationId xmlns:a16="http://schemas.microsoft.com/office/drawing/2014/main" id="{6DBA8D01-6892-45AE-AAB5-89CAC9D91B24}"/>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sp>
        <p:nvSpPr>
          <p:cNvPr id="22" name="Metin kutusu 21">
            <a:extLst>
              <a:ext uri="{FF2B5EF4-FFF2-40B4-BE49-F238E27FC236}">
                <a16:creationId xmlns:a16="http://schemas.microsoft.com/office/drawing/2014/main" id="{0FB47A06-98AC-4515-B1AB-3F0D7125A849}"/>
              </a:ext>
            </a:extLst>
          </p:cNvPr>
          <p:cNvSpPr txBox="1"/>
          <p:nvPr/>
        </p:nvSpPr>
        <p:spPr>
          <a:xfrm>
            <a:off x="3766438" y="5692522"/>
            <a:ext cx="6520562" cy="3785652"/>
          </a:xfrm>
          <a:prstGeom prst="rect">
            <a:avLst/>
          </a:prstGeom>
          <a:noFill/>
        </p:spPr>
        <p:txBody>
          <a:bodyPr wrap="square">
            <a:spAutoFit/>
          </a:bodyPr>
          <a:lstStyle/>
          <a:p>
            <a:pPr>
              <a:defRPr/>
            </a:pPr>
            <a:r>
              <a:rPr lang="tr-TR" sz="2400" dirty="0">
                <a:solidFill>
                  <a:srgbClr val="C5A261"/>
                </a:solidFill>
                <a:latin typeface="+mj-lt"/>
                <a:cs typeface="Times New Roman" panose="02020603050405020304" pitchFamily="18" charset="0"/>
              </a:rPr>
              <a:t>Bakanlığımızın resmi internet sitesinden kamuoyu ile paylaşılacak olan </a:t>
            </a:r>
            <a:r>
              <a:rPr lang="tr-TR" sz="2400" dirty="0">
                <a:solidFill>
                  <a:prstClr val="white"/>
                </a:solidFill>
                <a:latin typeface="+mj-lt"/>
                <a:cs typeface="Times New Roman" panose="02020603050405020304" pitchFamily="18" charset="0"/>
              </a:rPr>
              <a:t>hızlı kargo firmaları ve posta idaresine ait </a:t>
            </a:r>
            <a:r>
              <a:rPr lang="tr-TR" sz="2400" dirty="0">
                <a:solidFill>
                  <a:srgbClr val="C5A261"/>
                </a:solidFill>
                <a:latin typeface="+mj-lt"/>
                <a:cs typeface="Times New Roman" panose="02020603050405020304" pitchFamily="18" charset="0"/>
              </a:rPr>
              <a:t>doğrulanmış firma KEP adresi, kurumsal e-posta adresi ve telefon numarası</a:t>
            </a:r>
            <a:r>
              <a:rPr lang="tr-TR" sz="2400" dirty="0">
                <a:solidFill>
                  <a:prstClr val="white"/>
                </a:solidFill>
                <a:latin typeface="+mj-lt"/>
                <a:cs typeface="Times New Roman" panose="02020603050405020304" pitchFamily="18" charset="0"/>
              </a:rPr>
              <a:t> bilgileri aracılığıyla hızlı kargo firmaları ve alıcılar/göndericiler arasında şeffaf bir iletişim sağlanarak, alıcıların yalnızca </a:t>
            </a:r>
            <a:r>
              <a:rPr lang="tr-TR" sz="2400" dirty="0">
                <a:solidFill>
                  <a:srgbClr val="C5A261"/>
                </a:solidFill>
                <a:latin typeface="+mj-lt"/>
                <a:cs typeface="Times New Roman" panose="02020603050405020304" pitchFamily="18" charset="0"/>
              </a:rPr>
              <a:t>güvenilir kanallar aracılığıyla </a:t>
            </a:r>
            <a:r>
              <a:rPr lang="tr-TR" sz="2400" dirty="0">
                <a:solidFill>
                  <a:prstClr val="white"/>
                </a:solidFill>
                <a:latin typeface="+mj-lt"/>
                <a:cs typeface="Times New Roman" panose="02020603050405020304" pitchFamily="18" charset="0"/>
              </a:rPr>
              <a:t>bilgilendirilmesi sağlanacaktır.</a:t>
            </a:r>
          </a:p>
          <a:p>
            <a:pPr marR="0" fontAlgn="auto">
              <a:lnSpc>
                <a:spcPct val="100000"/>
              </a:lnSpc>
              <a:spcBef>
                <a:spcPts val="0"/>
              </a:spcBef>
              <a:spcAft>
                <a:spcPts val="0"/>
              </a:spcAft>
              <a:buClrTx/>
              <a:buSzTx/>
              <a:tabLst/>
              <a:defRPr/>
            </a:pPr>
            <a:endParaRPr lang="tr-TR" sz="2400" dirty="0">
              <a:solidFill>
                <a:prstClr val="white"/>
              </a:solidFill>
              <a:latin typeface="+mj-lt"/>
              <a:cs typeface="Times New Roman" panose="02020603050405020304" pitchFamily="18" charset="0"/>
            </a:endParaRPr>
          </a:p>
        </p:txBody>
      </p:sp>
      <p:grpSp>
        <p:nvGrpSpPr>
          <p:cNvPr id="24" name="Google Shape;20495;p93"/>
          <p:cNvGrpSpPr/>
          <p:nvPr/>
        </p:nvGrpSpPr>
        <p:grpSpPr>
          <a:xfrm>
            <a:off x="7390888" y="2269636"/>
            <a:ext cx="1997812" cy="2614062"/>
            <a:chOff x="3214452" y="3340533"/>
            <a:chExt cx="392465" cy="389896"/>
          </a:xfrm>
          <a:effectLst>
            <a:outerShdw blurRad="76200" dist="12700" dir="2700000" sy="-23000" kx="-800400" algn="bl" rotWithShape="0">
              <a:prstClr val="black">
                <a:alpha val="20000"/>
              </a:prstClr>
            </a:outerShdw>
            <a:reflection blurRad="6350" stA="50000" endA="300" endPos="55000" dir="5400000" sy="-100000" algn="bl" rotWithShape="0"/>
          </a:effectLst>
          <a:scene3d>
            <a:camera prst="isometricOffAxis2Left"/>
            <a:lightRig rig="threePt" dir="t"/>
          </a:scene3d>
        </p:grpSpPr>
        <p:sp>
          <p:nvSpPr>
            <p:cNvPr id="25" name="Google Shape;20496;p93"/>
            <p:cNvSpPr/>
            <p:nvPr/>
          </p:nvSpPr>
          <p:spPr>
            <a:xfrm>
              <a:off x="3214452" y="3340533"/>
              <a:ext cx="289912" cy="97651"/>
            </a:xfrm>
            <a:custGeom>
              <a:avLst/>
              <a:gdLst/>
              <a:ahLst/>
              <a:cxnLst/>
              <a:rect l="l" t="t" r="r" b="b"/>
              <a:pathLst>
                <a:path w="11059" h="3725" extrusionOk="0">
                  <a:moveTo>
                    <a:pt x="59" y="1"/>
                  </a:moveTo>
                  <a:cubicBezTo>
                    <a:pt x="30" y="1"/>
                    <a:pt x="1" y="29"/>
                    <a:pt x="1" y="44"/>
                  </a:cubicBezTo>
                  <a:lnTo>
                    <a:pt x="1" y="3682"/>
                  </a:lnTo>
                  <a:cubicBezTo>
                    <a:pt x="1" y="3711"/>
                    <a:pt x="30" y="3725"/>
                    <a:pt x="59" y="3725"/>
                  </a:cubicBezTo>
                  <a:lnTo>
                    <a:pt x="11015" y="3725"/>
                  </a:lnTo>
                  <a:cubicBezTo>
                    <a:pt x="11030" y="3725"/>
                    <a:pt x="11058" y="3711"/>
                    <a:pt x="11058" y="3682"/>
                  </a:cubicBezTo>
                  <a:lnTo>
                    <a:pt x="11058" y="44"/>
                  </a:lnTo>
                  <a:cubicBezTo>
                    <a:pt x="11058" y="29"/>
                    <a:pt x="11030" y="1"/>
                    <a:pt x="11015" y="1"/>
                  </a:cubicBezTo>
                  <a:close/>
                </a:path>
              </a:pathLst>
            </a:custGeom>
            <a:solidFill>
              <a:srgbClr val="F4F5F7"/>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26" name="Google Shape;20497;p93"/>
            <p:cNvSpPr/>
            <p:nvPr/>
          </p:nvSpPr>
          <p:spPr>
            <a:xfrm>
              <a:off x="3214452" y="3571749"/>
              <a:ext cx="302783" cy="98411"/>
            </a:xfrm>
            <a:custGeom>
              <a:avLst/>
              <a:gdLst/>
              <a:ahLst/>
              <a:cxnLst/>
              <a:rect l="l" t="t" r="r" b="b"/>
              <a:pathLst>
                <a:path w="11550" h="3754" extrusionOk="0">
                  <a:moveTo>
                    <a:pt x="59" y="1"/>
                  </a:moveTo>
                  <a:cubicBezTo>
                    <a:pt x="30" y="1"/>
                    <a:pt x="1" y="30"/>
                    <a:pt x="1" y="58"/>
                  </a:cubicBezTo>
                  <a:lnTo>
                    <a:pt x="1" y="3682"/>
                  </a:lnTo>
                  <a:cubicBezTo>
                    <a:pt x="1" y="3711"/>
                    <a:pt x="30" y="3739"/>
                    <a:pt x="59" y="3739"/>
                  </a:cubicBezTo>
                  <a:lnTo>
                    <a:pt x="9413" y="3739"/>
                  </a:lnTo>
                  <a:lnTo>
                    <a:pt x="9528" y="3754"/>
                  </a:lnTo>
                  <a:lnTo>
                    <a:pt x="9543" y="3754"/>
                  </a:lnTo>
                  <a:lnTo>
                    <a:pt x="9644" y="3696"/>
                  </a:lnTo>
                  <a:cubicBezTo>
                    <a:pt x="9716" y="3653"/>
                    <a:pt x="9774" y="3624"/>
                    <a:pt x="9846" y="3595"/>
                  </a:cubicBezTo>
                  <a:lnTo>
                    <a:pt x="11520" y="2931"/>
                  </a:lnTo>
                  <a:cubicBezTo>
                    <a:pt x="11535" y="2931"/>
                    <a:pt x="11549" y="2917"/>
                    <a:pt x="11549" y="2888"/>
                  </a:cubicBezTo>
                  <a:lnTo>
                    <a:pt x="11549" y="2166"/>
                  </a:lnTo>
                  <a:cubicBezTo>
                    <a:pt x="11549" y="2152"/>
                    <a:pt x="11549" y="2137"/>
                    <a:pt x="11535" y="2123"/>
                  </a:cubicBezTo>
                  <a:lnTo>
                    <a:pt x="11362" y="2036"/>
                  </a:lnTo>
                  <a:cubicBezTo>
                    <a:pt x="11058" y="1863"/>
                    <a:pt x="10827" y="1589"/>
                    <a:pt x="10741" y="1257"/>
                  </a:cubicBezTo>
                  <a:lnTo>
                    <a:pt x="10669" y="1011"/>
                  </a:lnTo>
                  <a:cubicBezTo>
                    <a:pt x="10669" y="982"/>
                    <a:pt x="10640" y="968"/>
                    <a:pt x="10625" y="968"/>
                  </a:cubicBezTo>
                  <a:lnTo>
                    <a:pt x="10366" y="968"/>
                  </a:lnTo>
                  <a:cubicBezTo>
                    <a:pt x="10106" y="968"/>
                    <a:pt x="9889" y="751"/>
                    <a:pt x="9889" y="491"/>
                  </a:cubicBezTo>
                  <a:cubicBezTo>
                    <a:pt x="9889" y="463"/>
                    <a:pt x="9889" y="448"/>
                    <a:pt x="9889" y="419"/>
                  </a:cubicBezTo>
                  <a:lnTo>
                    <a:pt x="9932" y="58"/>
                  </a:lnTo>
                  <a:cubicBezTo>
                    <a:pt x="9932" y="30"/>
                    <a:pt x="9918" y="1"/>
                    <a:pt x="9889" y="1"/>
                  </a:cubicBezTo>
                  <a:close/>
                </a:path>
              </a:pathLst>
            </a:custGeom>
            <a:solidFill>
              <a:srgbClr val="F4F5F7"/>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27" name="Google Shape;20498;p93"/>
            <p:cNvSpPr/>
            <p:nvPr/>
          </p:nvSpPr>
          <p:spPr>
            <a:xfrm>
              <a:off x="3214452" y="3456246"/>
              <a:ext cx="289912" cy="97756"/>
            </a:xfrm>
            <a:custGeom>
              <a:avLst/>
              <a:gdLst/>
              <a:ahLst/>
              <a:cxnLst/>
              <a:rect l="l" t="t" r="r" b="b"/>
              <a:pathLst>
                <a:path w="11059" h="3729" extrusionOk="0">
                  <a:moveTo>
                    <a:pt x="11030" y="0"/>
                  </a:moveTo>
                  <a:cubicBezTo>
                    <a:pt x="11025" y="0"/>
                    <a:pt x="11020" y="1"/>
                    <a:pt x="11015" y="4"/>
                  </a:cubicBezTo>
                  <a:lnTo>
                    <a:pt x="59" y="4"/>
                  </a:lnTo>
                  <a:cubicBezTo>
                    <a:pt x="30" y="4"/>
                    <a:pt x="1" y="18"/>
                    <a:pt x="1" y="47"/>
                  </a:cubicBezTo>
                  <a:lnTo>
                    <a:pt x="1" y="3685"/>
                  </a:lnTo>
                  <a:cubicBezTo>
                    <a:pt x="1" y="3714"/>
                    <a:pt x="30" y="3728"/>
                    <a:pt x="59" y="3728"/>
                  </a:cubicBezTo>
                  <a:lnTo>
                    <a:pt x="9817" y="3728"/>
                  </a:lnTo>
                  <a:cubicBezTo>
                    <a:pt x="9846" y="3728"/>
                    <a:pt x="9860" y="3714"/>
                    <a:pt x="9875" y="3685"/>
                  </a:cubicBezTo>
                  <a:lnTo>
                    <a:pt x="9889" y="3396"/>
                  </a:lnTo>
                  <a:cubicBezTo>
                    <a:pt x="9947" y="2804"/>
                    <a:pt x="10279" y="2530"/>
                    <a:pt x="10856" y="2227"/>
                  </a:cubicBezTo>
                  <a:lnTo>
                    <a:pt x="11044" y="2140"/>
                  </a:lnTo>
                  <a:cubicBezTo>
                    <a:pt x="11058" y="2126"/>
                    <a:pt x="11058" y="2111"/>
                    <a:pt x="11058" y="2097"/>
                  </a:cubicBezTo>
                  <a:lnTo>
                    <a:pt x="11058" y="47"/>
                  </a:lnTo>
                  <a:cubicBezTo>
                    <a:pt x="11058" y="24"/>
                    <a:pt x="11049" y="0"/>
                    <a:pt x="11030" y="0"/>
                  </a:cubicBezTo>
                  <a:close/>
                </a:path>
              </a:pathLst>
            </a:custGeom>
            <a:solidFill>
              <a:srgbClr val="F4F5F7"/>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28" name="Google Shape;20499;p93"/>
            <p:cNvSpPr/>
            <p:nvPr/>
          </p:nvSpPr>
          <p:spPr>
            <a:xfrm>
              <a:off x="3307410" y="3371912"/>
              <a:ext cx="88476" cy="12950"/>
            </a:xfrm>
            <a:custGeom>
              <a:avLst/>
              <a:gdLst/>
              <a:ahLst/>
              <a:cxnLst/>
              <a:rect l="l" t="t" r="r" b="b"/>
              <a:pathLst>
                <a:path w="3375" h="494" extrusionOk="0">
                  <a:moveTo>
                    <a:pt x="325" y="1"/>
                  </a:moveTo>
                  <a:cubicBezTo>
                    <a:pt x="1" y="1"/>
                    <a:pt x="1" y="494"/>
                    <a:pt x="325" y="494"/>
                  </a:cubicBezTo>
                  <a:cubicBezTo>
                    <a:pt x="334" y="494"/>
                    <a:pt x="343" y="493"/>
                    <a:pt x="352" y="493"/>
                  </a:cubicBezTo>
                  <a:lnTo>
                    <a:pt x="3023" y="493"/>
                  </a:lnTo>
                  <a:cubicBezTo>
                    <a:pt x="3032" y="493"/>
                    <a:pt x="3041" y="494"/>
                    <a:pt x="3050" y="494"/>
                  </a:cubicBezTo>
                  <a:cubicBezTo>
                    <a:pt x="3375" y="494"/>
                    <a:pt x="3375" y="1"/>
                    <a:pt x="3050" y="1"/>
                  </a:cubicBezTo>
                  <a:cubicBezTo>
                    <a:pt x="3041" y="1"/>
                    <a:pt x="3032" y="1"/>
                    <a:pt x="3023" y="2"/>
                  </a:cubicBezTo>
                  <a:lnTo>
                    <a:pt x="352" y="2"/>
                  </a:lnTo>
                  <a:cubicBezTo>
                    <a:pt x="343" y="1"/>
                    <a:pt x="334" y="1"/>
                    <a:pt x="325" y="1"/>
                  </a:cubicBezTo>
                  <a:close/>
                </a:path>
              </a:pathLst>
            </a:custGeom>
            <a:solidFill>
              <a:srgbClr val="CDD7DF"/>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29" name="Google Shape;20500;p93"/>
            <p:cNvSpPr/>
            <p:nvPr/>
          </p:nvSpPr>
          <p:spPr>
            <a:xfrm>
              <a:off x="3307410" y="3400303"/>
              <a:ext cx="157605" cy="12557"/>
            </a:xfrm>
            <a:custGeom>
              <a:avLst/>
              <a:gdLst/>
              <a:ahLst/>
              <a:cxnLst/>
              <a:rect l="l" t="t" r="r" b="b"/>
              <a:pathLst>
                <a:path w="6012" h="479" extrusionOk="0">
                  <a:moveTo>
                    <a:pt x="325" y="0"/>
                  </a:moveTo>
                  <a:cubicBezTo>
                    <a:pt x="1" y="0"/>
                    <a:pt x="1" y="479"/>
                    <a:pt x="325" y="479"/>
                  </a:cubicBezTo>
                  <a:cubicBezTo>
                    <a:pt x="334" y="479"/>
                    <a:pt x="343" y="479"/>
                    <a:pt x="352" y="478"/>
                  </a:cubicBezTo>
                  <a:lnTo>
                    <a:pt x="5708" y="478"/>
                  </a:lnTo>
                  <a:cubicBezTo>
                    <a:pt x="6011" y="449"/>
                    <a:pt x="6011" y="16"/>
                    <a:pt x="5708" y="1"/>
                  </a:cubicBezTo>
                  <a:lnTo>
                    <a:pt x="352" y="1"/>
                  </a:lnTo>
                  <a:cubicBezTo>
                    <a:pt x="343" y="1"/>
                    <a:pt x="334" y="0"/>
                    <a:pt x="325" y="0"/>
                  </a:cubicBezTo>
                  <a:close/>
                </a:path>
              </a:pathLst>
            </a:custGeom>
            <a:solidFill>
              <a:srgbClr val="CDD7DF"/>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0" name="Google Shape;20501;p93"/>
            <p:cNvSpPr/>
            <p:nvPr/>
          </p:nvSpPr>
          <p:spPr>
            <a:xfrm>
              <a:off x="3307410" y="3487704"/>
              <a:ext cx="88476" cy="12950"/>
            </a:xfrm>
            <a:custGeom>
              <a:avLst/>
              <a:gdLst/>
              <a:ahLst/>
              <a:cxnLst/>
              <a:rect l="l" t="t" r="r" b="b"/>
              <a:pathLst>
                <a:path w="3375" h="494" extrusionOk="0">
                  <a:moveTo>
                    <a:pt x="325" y="1"/>
                  </a:moveTo>
                  <a:cubicBezTo>
                    <a:pt x="1" y="1"/>
                    <a:pt x="1" y="494"/>
                    <a:pt x="325" y="494"/>
                  </a:cubicBezTo>
                  <a:cubicBezTo>
                    <a:pt x="334" y="494"/>
                    <a:pt x="343" y="494"/>
                    <a:pt x="352" y="493"/>
                  </a:cubicBezTo>
                  <a:lnTo>
                    <a:pt x="3023" y="493"/>
                  </a:lnTo>
                  <a:cubicBezTo>
                    <a:pt x="3032" y="494"/>
                    <a:pt x="3041" y="494"/>
                    <a:pt x="3050" y="494"/>
                  </a:cubicBezTo>
                  <a:cubicBezTo>
                    <a:pt x="3375" y="494"/>
                    <a:pt x="3375" y="1"/>
                    <a:pt x="3050" y="1"/>
                  </a:cubicBezTo>
                  <a:cubicBezTo>
                    <a:pt x="3041" y="1"/>
                    <a:pt x="3032" y="1"/>
                    <a:pt x="3023" y="2"/>
                  </a:cubicBezTo>
                  <a:lnTo>
                    <a:pt x="352" y="2"/>
                  </a:lnTo>
                  <a:cubicBezTo>
                    <a:pt x="343" y="1"/>
                    <a:pt x="334" y="1"/>
                    <a:pt x="325" y="1"/>
                  </a:cubicBezTo>
                  <a:close/>
                </a:path>
              </a:pathLst>
            </a:custGeom>
            <a:solidFill>
              <a:srgbClr val="CDD7DF"/>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1" name="Google Shape;20502;p93"/>
            <p:cNvSpPr/>
            <p:nvPr/>
          </p:nvSpPr>
          <p:spPr>
            <a:xfrm>
              <a:off x="3307410" y="3516068"/>
              <a:ext cx="155691" cy="12609"/>
            </a:xfrm>
            <a:custGeom>
              <a:avLst/>
              <a:gdLst/>
              <a:ahLst/>
              <a:cxnLst/>
              <a:rect l="l" t="t" r="r" b="b"/>
              <a:pathLst>
                <a:path w="5939" h="481" extrusionOk="0">
                  <a:moveTo>
                    <a:pt x="313" y="0"/>
                  </a:moveTo>
                  <a:cubicBezTo>
                    <a:pt x="1" y="0"/>
                    <a:pt x="5" y="480"/>
                    <a:pt x="325" y="480"/>
                  </a:cubicBezTo>
                  <a:cubicBezTo>
                    <a:pt x="334" y="480"/>
                    <a:pt x="343" y="480"/>
                    <a:pt x="352" y="479"/>
                  </a:cubicBezTo>
                  <a:lnTo>
                    <a:pt x="5650" y="479"/>
                  </a:lnTo>
                  <a:cubicBezTo>
                    <a:pt x="5939" y="450"/>
                    <a:pt x="5939" y="17"/>
                    <a:pt x="5650" y="3"/>
                  </a:cubicBezTo>
                  <a:lnTo>
                    <a:pt x="352" y="3"/>
                  </a:lnTo>
                  <a:cubicBezTo>
                    <a:pt x="339" y="1"/>
                    <a:pt x="326" y="0"/>
                    <a:pt x="313" y="0"/>
                  </a:cubicBezTo>
                  <a:close/>
                </a:path>
              </a:pathLst>
            </a:custGeom>
            <a:solidFill>
              <a:srgbClr val="CDD7DF"/>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2" name="Google Shape;20503;p93"/>
            <p:cNvSpPr/>
            <p:nvPr/>
          </p:nvSpPr>
          <p:spPr>
            <a:xfrm>
              <a:off x="3307410" y="3603522"/>
              <a:ext cx="88476" cy="12950"/>
            </a:xfrm>
            <a:custGeom>
              <a:avLst/>
              <a:gdLst/>
              <a:ahLst/>
              <a:cxnLst/>
              <a:rect l="l" t="t" r="r" b="b"/>
              <a:pathLst>
                <a:path w="3375" h="494" extrusionOk="0">
                  <a:moveTo>
                    <a:pt x="325" y="0"/>
                  </a:moveTo>
                  <a:cubicBezTo>
                    <a:pt x="1" y="0"/>
                    <a:pt x="1" y="493"/>
                    <a:pt x="325" y="493"/>
                  </a:cubicBezTo>
                  <a:cubicBezTo>
                    <a:pt x="334" y="493"/>
                    <a:pt x="343" y="493"/>
                    <a:pt x="352" y="492"/>
                  </a:cubicBezTo>
                  <a:lnTo>
                    <a:pt x="3023" y="492"/>
                  </a:lnTo>
                  <a:cubicBezTo>
                    <a:pt x="3032" y="493"/>
                    <a:pt x="3041" y="493"/>
                    <a:pt x="3050" y="493"/>
                  </a:cubicBezTo>
                  <a:cubicBezTo>
                    <a:pt x="3375" y="493"/>
                    <a:pt x="3375" y="0"/>
                    <a:pt x="3050" y="0"/>
                  </a:cubicBezTo>
                  <a:cubicBezTo>
                    <a:pt x="3041" y="0"/>
                    <a:pt x="3032" y="0"/>
                    <a:pt x="3023" y="1"/>
                  </a:cubicBezTo>
                  <a:lnTo>
                    <a:pt x="352" y="1"/>
                  </a:lnTo>
                  <a:cubicBezTo>
                    <a:pt x="343" y="0"/>
                    <a:pt x="334" y="0"/>
                    <a:pt x="325" y="0"/>
                  </a:cubicBezTo>
                  <a:close/>
                </a:path>
              </a:pathLst>
            </a:custGeom>
            <a:solidFill>
              <a:srgbClr val="CDD7DF"/>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3" name="Google Shape;20504;p93"/>
            <p:cNvSpPr/>
            <p:nvPr/>
          </p:nvSpPr>
          <p:spPr>
            <a:xfrm>
              <a:off x="3307410" y="3631519"/>
              <a:ext cx="156215" cy="12950"/>
            </a:xfrm>
            <a:custGeom>
              <a:avLst/>
              <a:gdLst/>
              <a:ahLst/>
              <a:cxnLst/>
              <a:rect l="l" t="t" r="r" b="b"/>
              <a:pathLst>
                <a:path w="5959" h="494" extrusionOk="0">
                  <a:moveTo>
                    <a:pt x="325" y="0"/>
                  </a:moveTo>
                  <a:cubicBezTo>
                    <a:pt x="1" y="0"/>
                    <a:pt x="1" y="493"/>
                    <a:pt x="325" y="493"/>
                  </a:cubicBezTo>
                  <a:cubicBezTo>
                    <a:pt x="334" y="493"/>
                    <a:pt x="343" y="493"/>
                    <a:pt x="352" y="492"/>
                  </a:cubicBezTo>
                  <a:lnTo>
                    <a:pt x="5607" y="492"/>
                  </a:lnTo>
                  <a:cubicBezTo>
                    <a:pt x="5616" y="493"/>
                    <a:pt x="5625" y="493"/>
                    <a:pt x="5634" y="493"/>
                  </a:cubicBezTo>
                  <a:cubicBezTo>
                    <a:pt x="5959" y="493"/>
                    <a:pt x="5959" y="0"/>
                    <a:pt x="5634" y="0"/>
                  </a:cubicBezTo>
                  <a:cubicBezTo>
                    <a:pt x="5625" y="0"/>
                    <a:pt x="5616" y="1"/>
                    <a:pt x="5607" y="1"/>
                  </a:cubicBezTo>
                  <a:lnTo>
                    <a:pt x="352" y="1"/>
                  </a:lnTo>
                  <a:cubicBezTo>
                    <a:pt x="343" y="1"/>
                    <a:pt x="334" y="0"/>
                    <a:pt x="325" y="0"/>
                  </a:cubicBezTo>
                  <a:close/>
                </a:path>
              </a:pathLst>
            </a:custGeom>
            <a:solidFill>
              <a:srgbClr val="CDD7DF"/>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4" name="Google Shape;20505;p93"/>
            <p:cNvSpPr/>
            <p:nvPr/>
          </p:nvSpPr>
          <p:spPr>
            <a:xfrm>
              <a:off x="3235660" y="3365070"/>
              <a:ext cx="57175" cy="54973"/>
            </a:xfrm>
            <a:custGeom>
              <a:avLst/>
              <a:gdLst/>
              <a:ahLst/>
              <a:cxnLst/>
              <a:rect l="l" t="t" r="r" b="b"/>
              <a:pathLst>
                <a:path w="2181" h="2097" extrusionOk="0">
                  <a:moveTo>
                    <a:pt x="1498" y="0"/>
                  </a:moveTo>
                  <a:cubicBezTo>
                    <a:pt x="1485" y="0"/>
                    <a:pt x="1472" y="1"/>
                    <a:pt x="1458" y="3"/>
                  </a:cubicBezTo>
                  <a:lnTo>
                    <a:pt x="246" y="3"/>
                  </a:lnTo>
                  <a:cubicBezTo>
                    <a:pt x="101" y="3"/>
                    <a:pt x="0" y="104"/>
                    <a:pt x="0" y="234"/>
                  </a:cubicBezTo>
                  <a:lnTo>
                    <a:pt x="0" y="1851"/>
                  </a:lnTo>
                  <a:cubicBezTo>
                    <a:pt x="0" y="1981"/>
                    <a:pt x="101" y="2096"/>
                    <a:pt x="246" y="2096"/>
                  </a:cubicBezTo>
                  <a:lnTo>
                    <a:pt x="1935" y="2096"/>
                  </a:lnTo>
                  <a:cubicBezTo>
                    <a:pt x="2065" y="2096"/>
                    <a:pt x="2166" y="1981"/>
                    <a:pt x="2166" y="1851"/>
                  </a:cubicBezTo>
                  <a:lnTo>
                    <a:pt x="2166" y="1418"/>
                  </a:lnTo>
                  <a:cubicBezTo>
                    <a:pt x="2180" y="1237"/>
                    <a:pt x="2054" y="1147"/>
                    <a:pt x="1927" y="1147"/>
                  </a:cubicBezTo>
                  <a:cubicBezTo>
                    <a:pt x="1801" y="1147"/>
                    <a:pt x="1675" y="1237"/>
                    <a:pt x="1689" y="1418"/>
                  </a:cubicBezTo>
                  <a:lnTo>
                    <a:pt x="1689" y="1605"/>
                  </a:lnTo>
                  <a:lnTo>
                    <a:pt x="477" y="1605"/>
                  </a:lnTo>
                  <a:lnTo>
                    <a:pt x="477" y="479"/>
                  </a:lnTo>
                  <a:lnTo>
                    <a:pt x="1458" y="479"/>
                  </a:lnTo>
                  <a:cubicBezTo>
                    <a:pt x="1468" y="480"/>
                    <a:pt x="1477" y="480"/>
                    <a:pt x="1485" y="480"/>
                  </a:cubicBezTo>
                  <a:cubicBezTo>
                    <a:pt x="1806" y="480"/>
                    <a:pt x="1810" y="0"/>
                    <a:pt x="1498" y="0"/>
                  </a:cubicBezTo>
                  <a:close/>
                </a:path>
              </a:pathLst>
            </a:custGeom>
            <a:solidFill>
              <a:srgbClr val="627789"/>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5" name="Google Shape;20506;p93"/>
            <p:cNvSpPr/>
            <p:nvPr/>
          </p:nvSpPr>
          <p:spPr>
            <a:xfrm>
              <a:off x="3248426" y="3364755"/>
              <a:ext cx="55104" cy="40528"/>
            </a:xfrm>
            <a:custGeom>
              <a:avLst/>
              <a:gdLst/>
              <a:ahLst/>
              <a:cxnLst/>
              <a:rect l="l" t="t" r="r" b="b"/>
              <a:pathLst>
                <a:path w="2102" h="1546" extrusionOk="0">
                  <a:moveTo>
                    <a:pt x="1754" y="1"/>
                  </a:moveTo>
                  <a:cubicBezTo>
                    <a:pt x="1694" y="1"/>
                    <a:pt x="1631" y="26"/>
                    <a:pt x="1578" y="87"/>
                  </a:cubicBezTo>
                  <a:lnTo>
                    <a:pt x="769" y="939"/>
                  </a:lnTo>
                  <a:lnTo>
                    <a:pt x="524" y="679"/>
                  </a:lnTo>
                  <a:cubicBezTo>
                    <a:pt x="470" y="618"/>
                    <a:pt x="407" y="593"/>
                    <a:pt x="346" y="593"/>
                  </a:cubicBezTo>
                  <a:cubicBezTo>
                    <a:pt x="163" y="593"/>
                    <a:pt x="0" y="823"/>
                    <a:pt x="163" y="997"/>
                  </a:cubicBezTo>
                  <a:lnTo>
                    <a:pt x="581" y="1458"/>
                  </a:lnTo>
                  <a:cubicBezTo>
                    <a:pt x="625" y="1516"/>
                    <a:pt x="697" y="1545"/>
                    <a:pt x="769" y="1545"/>
                  </a:cubicBezTo>
                  <a:cubicBezTo>
                    <a:pt x="841" y="1545"/>
                    <a:pt x="899" y="1516"/>
                    <a:pt x="957" y="1473"/>
                  </a:cubicBezTo>
                  <a:lnTo>
                    <a:pt x="1938" y="419"/>
                  </a:lnTo>
                  <a:cubicBezTo>
                    <a:pt x="2101" y="235"/>
                    <a:pt x="1937" y="1"/>
                    <a:pt x="1754" y="1"/>
                  </a:cubicBezTo>
                  <a:close/>
                </a:path>
              </a:pathLst>
            </a:custGeom>
            <a:solidFill>
              <a:srgbClr val="698194"/>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6" name="Google Shape;20507;p93"/>
            <p:cNvSpPr/>
            <p:nvPr/>
          </p:nvSpPr>
          <p:spPr>
            <a:xfrm>
              <a:off x="3235660" y="3480547"/>
              <a:ext cx="56782" cy="55287"/>
            </a:xfrm>
            <a:custGeom>
              <a:avLst/>
              <a:gdLst/>
              <a:ahLst/>
              <a:cxnLst/>
              <a:rect l="l" t="t" r="r" b="b"/>
              <a:pathLst>
                <a:path w="2166" h="2109" extrusionOk="0">
                  <a:moveTo>
                    <a:pt x="246" y="1"/>
                  </a:moveTo>
                  <a:cubicBezTo>
                    <a:pt x="101" y="1"/>
                    <a:pt x="0" y="116"/>
                    <a:pt x="0" y="246"/>
                  </a:cubicBezTo>
                  <a:lnTo>
                    <a:pt x="0" y="1863"/>
                  </a:lnTo>
                  <a:cubicBezTo>
                    <a:pt x="0" y="1993"/>
                    <a:pt x="101" y="2108"/>
                    <a:pt x="246" y="2108"/>
                  </a:cubicBezTo>
                  <a:lnTo>
                    <a:pt x="1935" y="2108"/>
                  </a:lnTo>
                  <a:cubicBezTo>
                    <a:pt x="2065" y="2108"/>
                    <a:pt x="2166" y="1993"/>
                    <a:pt x="2166" y="1863"/>
                  </a:cubicBezTo>
                  <a:lnTo>
                    <a:pt x="2166" y="1430"/>
                  </a:lnTo>
                  <a:cubicBezTo>
                    <a:pt x="2151" y="1278"/>
                    <a:pt x="2036" y="1202"/>
                    <a:pt x="1922" y="1202"/>
                  </a:cubicBezTo>
                  <a:cubicBezTo>
                    <a:pt x="1808" y="1202"/>
                    <a:pt x="1696" y="1278"/>
                    <a:pt x="1689" y="1430"/>
                  </a:cubicBezTo>
                  <a:lnTo>
                    <a:pt x="1689" y="1617"/>
                  </a:lnTo>
                  <a:lnTo>
                    <a:pt x="477" y="1617"/>
                  </a:lnTo>
                  <a:lnTo>
                    <a:pt x="477" y="492"/>
                  </a:lnTo>
                  <a:lnTo>
                    <a:pt x="1458" y="492"/>
                  </a:lnTo>
                  <a:cubicBezTo>
                    <a:pt x="1761" y="463"/>
                    <a:pt x="1761" y="30"/>
                    <a:pt x="1458" y="1"/>
                  </a:cubicBezTo>
                  <a:close/>
                </a:path>
              </a:pathLst>
            </a:custGeom>
            <a:solidFill>
              <a:srgbClr val="627789"/>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7" name="Google Shape;20508;p93"/>
            <p:cNvSpPr/>
            <p:nvPr/>
          </p:nvSpPr>
          <p:spPr>
            <a:xfrm>
              <a:off x="3248400" y="3480573"/>
              <a:ext cx="55130" cy="40502"/>
            </a:xfrm>
            <a:custGeom>
              <a:avLst/>
              <a:gdLst/>
              <a:ahLst/>
              <a:cxnLst/>
              <a:rect l="l" t="t" r="r" b="b"/>
              <a:pathLst>
                <a:path w="2103" h="1545" extrusionOk="0">
                  <a:moveTo>
                    <a:pt x="1755" y="0"/>
                  </a:moveTo>
                  <a:cubicBezTo>
                    <a:pt x="1695" y="0"/>
                    <a:pt x="1632" y="26"/>
                    <a:pt x="1579" y="86"/>
                  </a:cubicBezTo>
                  <a:lnTo>
                    <a:pt x="770" y="938"/>
                  </a:lnTo>
                  <a:lnTo>
                    <a:pt x="525" y="664"/>
                  </a:lnTo>
                  <a:cubicBezTo>
                    <a:pt x="472" y="607"/>
                    <a:pt x="410" y="584"/>
                    <a:pt x="351" y="584"/>
                  </a:cubicBezTo>
                  <a:cubicBezTo>
                    <a:pt x="166" y="584"/>
                    <a:pt x="0" y="810"/>
                    <a:pt x="164" y="996"/>
                  </a:cubicBezTo>
                  <a:lnTo>
                    <a:pt x="582" y="1458"/>
                  </a:lnTo>
                  <a:cubicBezTo>
                    <a:pt x="626" y="1515"/>
                    <a:pt x="698" y="1544"/>
                    <a:pt x="770" y="1544"/>
                  </a:cubicBezTo>
                  <a:cubicBezTo>
                    <a:pt x="842" y="1544"/>
                    <a:pt x="900" y="1515"/>
                    <a:pt x="958" y="1458"/>
                  </a:cubicBezTo>
                  <a:lnTo>
                    <a:pt x="1939" y="418"/>
                  </a:lnTo>
                  <a:cubicBezTo>
                    <a:pt x="2102" y="234"/>
                    <a:pt x="1938" y="0"/>
                    <a:pt x="1755" y="0"/>
                  </a:cubicBezTo>
                  <a:close/>
                </a:path>
              </a:pathLst>
            </a:custGeom>
            <a:solidFill>
              <a:srgbClr val="698194"/>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8" name="Google Shape;20509;p93"/>
            <p:cNvSpPr/>
            <p:nvPr/>
          </p:nvSpPr>
          <p:spPr>
            <a:xfrm>
              <a:off x="3235660" y="3596312"/>
              <a:ext cx="56782" cy="55314"/>
            </a:xfrm>
            <a:custGeom>
              <a:avLst/>
              <a:gdLst/>
              <a:ahLst/>
              <a:cxnLst/>
              <a:rect l="l" t="t" r="r" b="b"/>
              <a:pathLst>
                <a:path w="2166" h="2110" extrusionOk="0">
                  <a:moveTo>
                    <a:pt x="1485" y="1"/>
                  </a:moveTo>
                  <a:cubicBezTo>
                    <a:pt x="1477" y="1"/>
                    <a:pt x="1468" y="1"/>
                    <a:pt x="1458" y="2"/>
                  </a:cubicBezTo>
                  <a:lnTo>
                    <a:pt x="246" y="2"/>
                  </a:lnTo>
                  <a:cubicBezTo>
                    <a:pt x="101" y="2"/>
                    <a:pt x="0" y="117"/>
                    <a:pt x="0" y="247"/>
                  </a:cubicBezTo>
                  <a:lnTo>
                    <a:pt x="0" y="1864"/>
                  </a:lnTo>
                  <a:cubicBezTo>
                    <a:pt x="0" y="1994"/>
                    <a:pt x="101" y="2109"/>
                    <a:pt x="246" y="2109"/>
                  </a:cubicBezTo>
                  <a:lnTo>
                    <a:pt x="1935" y="2109"/>
                  </a:lnTo>
                  <a:cubicBezTo>
                    <a:pt x="2065" y="2095"/>
                    <a:pt x="2166" y="1994"/>
                    <a:pt x="2166" y="1850"/>
                  </a:cubicBezTo>
                  <a:lnTo>
                    <a:pt x="2166" y="1417"/>
                  </a:lnTo>
                  <a:cubicBezTo>
                    <a:pt x="2151" y="1272"/>
                    <a:pt x="2036" y="1200"/>
                    <a:pt x="1922" y="1200"/>
                  </a:cubicBezTo>
                  <a:cubicBezTo>
                    <a:pt x="1808" y="1200"/>
                    <a:pt x="1696" y="1272"/>
                    <a:pt x="1689" y="1417"/>
                  </a:cubicBezTo>
                  <a:lnTo>
                    <a:pt x="1689" y="1619"/>
                  </a:lnTo>
                  <a:lnTo>
                    <a:pt x="477" y="1619"/>
                  </a:lnTo>
                  <a:lnTo>
                    <a:pt x="477" y="493"/>
                  </a:lnTo>
                  <a:lnTo>
                    <a:pt x="1458" y="493"/>
                  </a:lnTo>
                  <a:cubicBezTo>
                    <a:pt x="1468" y="493"/>
                    <a:pt x="1477" y="494"/>
                    <a:pt x="1485" y="494"/>
                  </a:cubicBezTo>
                  <a:cubicBezTo>
                    <a:pt x="1810" y="494"/>
                    <a:pt x="1810" y="1"/>
                    <a:pt x="1485" y="1"/>
                  </a:cubicBezTo>
                  <a:close/>
                </a:path>
              </a:pathLst>
            </a:custGeom>
            <a:solidFill>
              <a:srgbClr val="627789"/>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39" name="Google Shape;20510;p93"/>
            <p:cNvSpPr/>
            <p:nvPr/>
          </p:nvSpPr>
          <p:spPr>
            <a:xfrm>
              <a:off x="3248400" y="3596365"/>
              <a:ext cx="55130" cy="40214"/>
            </a:xfrm>
            <a:custGeom>
              <a:avLst/>
              <a:gdLst/>
              <a:ahLst/>
              <a:cxnLst/>
              <a:rect l="l" t="t" r="r" b="b"/>
              <a:pathLst>
                <a:path w="2103" h="1534" extrusionOk="0">
                  <a:moveTo>
                    <a:pt x="1755" y="0"/>
                  </a:moveTo>
                  <a:cubicBezTo>
                    <a:pt x="1695" y="0"/>
                    <a:pt x="1632" y="26"/>
                    <a:pt x="1579" y="87"/>
                  </a:cubicBezTo>
                  <a:lnTo>
                    <a:pt x="770" y="938"/>
                  </a:lnTo>
                  <a:lnTo>
                    <a:pt x="525" y="664"/>
                  </a:lnTo>
                  <a:cubicBezTo>
                    <a:pt x="471" y="603"/>
                    <a:pt x="409" y="578"/>
                    <a:pt x="348" y="578"/>
                  </a:cubicBezTo>
                  <a:cubicBezTo>
                    <a:pt x="165" y="578"/>
                    <a:pt x="1" y="811"/>
                    <a:pt x="164" y="996"/>
                  </a:cubicBezTo>
                  <a:lnTo>
                    <a:pt x="582" y="1458"/>
                  </a:lnTo>
                  <a:cubicBezTo>
                    <a:pt x="626" y="1501"/>
                    <a:pt x="698" y="1530"/>
                    <a:pt x="770" y="1530"/>
                  </a:cubicBezTo>
                  <a:cubicBezTo>
                    <a:pt x="783" y="1533"/>
                    <a:pt x="794" y="1534"/>
                    <a:pt x="806" y="1534"/>
                  </a:cubicBezTo>
                  <a:cubicBezTo>
                    <a:pt x="862" y="1534"/>
                    <a:pt x="910" y="1506"/>
                    <a:pt x="958" y="1458"/>
                  </a:cubicBezTo>
                  <a:lnTo>
                    <a:pt x="1939" y="419"/>
                  </a:lnTo>
                  <a:cubicBezTo>
                    <a:pt x="2102" y="234"/>
                    <a:pt x="1938" y="0"/>
                    <a:pt x="1755" y="0"/>
                  </a:cubicBezTo>
                  <a:close/>
                </a:path>
              </a:pathLst>
            </a:custGeom>
            <a:solidFill>
              <a:srgbClr val="698194"/>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0" name="Google Shape;20511;p93"/>
            <p:cNvSpPr/>
            <p:nvPr/>
          </p:nvSpPr>
          <p:spPr>
            <a:xfrm>
              <a:off x="3438878" y="3642136"/>
              <a:ext cx="168038" cy="88292"/>
            </a:xfrm>
            <a:custGeom>
              <a:avLst/>
              <a:gdLst/>
              <a:ahLst/>
              <a:cxnLst/>
              <a:rect l="l" t="t" r="r" b="b"/>
              <a:pathLst>
                <a:path w="6410" h="3368" extrusionOk="0">
                  <a:moveTo>
                    <a:pt x="2440" y="1"/>
                  </a:moveTo>
                  <a:lnTo>
                    <a:pt x="982" y="592"/>
                  </a:lnTo>
                  <a:cubicBezTo>
                    <a:pt x="837" y="636"/>
                    <a:pt x="707" y="722"/>
                    <a:pt x="592" y="809"/>
                  </a:cubicBezTo>
                  <a:lnTo>
                    <a:pt x="549" y="838"/>
                  </a:lnTo>
                  <a:lnTo>
                    <a:pt x="534" y="867"/>
                  </a:lnTo>
                  <a:lnTo>
                    <a:pt x="520" y="881"/>
                  </a:lnTo>
                  <a:lnTo>
                    <a:pt x="476" y="910"/>
                  </a:lnTo>
                  <a:cubicBezTo>
                    <a:pt x="217" y="1170"/>
                    <a:pt x="58" y="1502"/>
                    <a:pt x="0" y="1877"/>
                  </a:cubicBezTo>
                  <a:lnTo>
                    <a:pt x="0" y="1935"/>
                  </a:lnTo>
                  <a:lnTo>
                    <a:pt x="0" y="1949"/>
                  </a:lnTo>
                  <a:lnTo>
                    <a:pt x="0" y="2007"/>
                  </a:lnTo>
                  <a:lnTo>
                    <a:pt x="0" y="2036"/>
                  </a:lnTo>
                  <a:lnTo>
                    <a:pt x="0" y="2050"/>
                  </a:lnTo>
                  <a:lnTo>
                    <a:pt x="0" y="2123"/>
                  </a:lnTo>
                  <a:lnTo>
                    <a:pt x="0" y="2354"/>
                  </a:lnTo>
                  <a:lnTo>
                    <a:pt x="0" y="3061"/>
                  </a:lnTo>
                  <a:cubicBezTo>
                    <a:pt x="13" y="3232"/>
                    <a:pt x="147" y="3368"/>
                    <a:pt x="313" y="3368"/>
                  </a:cubicBezTo>
                  <a:cubicBezTo>
                    <a:pt x="329" y="3368"/>
                    <a:pt x="345" y="3367"/>
                    <a:pt x="361" y="3364"/>
                  </a:cubicBezTo>
                  <a:lnTo>
                    <a:pt x="6049" y="3364"/>
                  </a:lnTo>
                  <a:cubicBezTo>
                    <a:pt x="6065" y="3367"/>
                    <a:pt x="6081" y="3368"/>
                    <a:pt x="6097" y="3368"/>
                  </a:cubicBezTo>
                  <a:cubicBezTo>
                    <a:pt x="6265" y="3368"/>
                    <a:pt x="6409" y="3232"/>
                    <a:pt x="6409" y="3061"/>
                  </a:cubicBezTo>
                  <a:lnTo>
                    <a:pt x="6409" y="2354"/>
                  </a:lnTo>
                  <a:lnTo>
                    <a:pt x="6409" y="2123"/>
                  </a:lnTo>
                  <a:lnTo>
                    <a:pt x="6337" y="2123"/>
                  </a:lnTo>
                  <a:lnTo>
                    <a:pt x="6337" y="2050"/>
                  </a:lnTo>
                  <a:lnTo>
                    <a:pt x="6337" y="2036"/>
                  </a:lnTo>
                  <a:lnTo>
                    <a:pt x="6337" y="2007"/>
                  </a:lnTo>
                  <a:lnTo>
                    <a:pt x="6337" y="1949"/>
                  </a:lnTo>
                  <a:lnTo>
                    <a:pt x="6337" y="1935"/>
                  </a:lnTo>
                  <a:lnTo>
                    <a:pt x="6337" y="1877"/>
                  </a:lnTo>
                  <a:cubicBezTo>
                    <a:pt x="6294" y="1502"/>
                    <a:pt x="6121" y="1170"/>
                    <a:pt x="5861" y="910"/>
                  </a:cubicBezTo>
                  <a:lnTo>
                    <a:pt x="5818" y="881"/>
                  </a:lnTo>
                  <a:lnTo>
                    <a:pt x="5803" y="867"/>
                  </a:lnTo>
                  <a:lnTo>
                    <a:pt x="5789" y="838"/>
                  </a:lnTo>
                  <a:lnTo>
                    <a:pt x="5745" y="809"/>
                  </a:lnTo>
                  <a:cubicBezTo>
                    <a:pt x="5630" y="722"/>
                    <a:pt x="5500" y="636"/>
                    <a:pt x="5356" y="592"/>
                  </a:cubicBezTo>
                  <a:lnTo>
                    <a:pt x="3898" y="1"/>
                  </a:lnTo>
                  <a:lnTo>
                    <a:pt x="3537" y="376"/>
                  </a:lnTo>
                  <a:lnTo>
                    <a:pt x="3176" y="737"/>
                  </a:lnTo>
                  <a:lnTo>
                    <a:pt x="2801" y="376"/>
                  </a:lnTo>
                  <a:lnTo>
                    <a:pt x="2440" y="1"/>
                  </a:lnTo>
                  <a:close/>
                </a:path>
              </a:pathLst>
            </a:custGeom>
            <a:solidFill>
              <a:srgbClr val="D5DEE4"/>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1" name="Google Shape;20512;p93"/>
            <p:cNvSpPr/>
            <p:nvPr/>
          </p:nvSpPr>
          <p:spPr>
            <a:xfrm>
              <a:off x="3436965" y="3642529"/>
              <a:ext cx="68526" cy="87899"/>
            </a:xfrm>
            <a:custGeom>
              <a:avLst/>
              <a:gdLst/>
              <a:ahLst/>
              <a:cxnLst/>
              <a:rect l="l" t="t" r="r" b="b"/>
              <a:pathLst>
                <a:path w="2614" h="3353" extrusionOk="0">
                  <a:moveTo>
                    <a:pt x="2469" y="0"/>
                  </a:moveTo>
                  <a:lnTo>
                    <a:pt x="1026" y="563"/>
                  </a:lnTo>
                  <a:cubicBezTo>
                    <a:pt x="405" y="808"/>
                    <a:pt x="1" y="1429"/>
                    <a:pt x="30" y="2108"/>
                  </a:cubicBezTo>
                  <a:lnTo>
                    <a:pt x="30" y="3046"/>
                  </a:lnTo>
                  <a:cubicBezTo>
                    <a:pt x="30" y="3217"/>
                    <a:pt x="174" y="3353"/>
                    <a:pt x="343" y="3353"/>
                  </a:cubicBezTo>
                  <a:cubicBezTo>
                    <a:pt x="358" y="3353"/>
                    <a:pt x="375" y="3352"/>
                    <a:pt x="391" y="3349"/>
                  </a:cubicBezTo>
                  <a:lnTo>
                    <a:pt x="463" y="3349"/>
                  </a:lnTo>
                  <a:lnTo>
                    <a:pt x="463" y="2108"/>
                  </a:lnTo>
                  <a:cubicBezTo>
                    <a:pt x="434" y="1429"/>
                    <a:pt x="838" y="808"/>
                    <a:pt x="1459" y="563"/>
                  </a:cubicBezTo>
                  <a:lnTo>
                    <a:pt x="2614" y="116"/>
                  </a:lnTo>
                  <a:lnTo>
                    <a:pt x="2469" y="0"/>
                  </a:lnTo>
                  <a:close/>
                </a:path>
              </a:pathLst>
            </a:custGeom>
            <a:solidFill>
              <a:srgbClr val="91A8B8"/>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2" name="Google Shape;20513;p93"/>
            <p:cNvSpPr/>
            <p:nvPr/>
          </p:nvSpPr>
          <p:spPr>
            <a:xfrm>
              <a:off x="3468003" y="3503249"/>
              <a:ext cx="106354" cy="74975"/>
            </a:xfrm>
            <a:custGeom>
              <a:avLst/>
              <a:gdLst/>
              <a:ahLst/>
              <a:cxnLst/>
              <a:rect l="l" t="t" r="r" b="b"/>
              <a:pathLst>
                <a:path w="4057" h="2860" extrusionOk="0">
                  <a:moveTo>
                    <a:pt x="3581" y="2440"/>
                  </a:moveTo>
                  <a:lnTo>
                    <a:pt x="3564" y="2457"/>
                  </a:lnTo>
                  <a:lnTo>
                    <a:pt x="3564" y="2457"/>
                  </a:lnTo>
                  <a:lnTo>
                    <a:pt x="3566" y="2455"/>
                  </a:lnTo>
                  <a:lnTo>
                    <a:pt x="3581" y="2440"/>
                  </a:lnTo>
                  <a:close/>
                  <a:moveTo>
                    <a:pt x="3552" y="2455"/>
                  </a:moveTo>
                  <a:lnTo>
                    <a:pt x="3552" y="2469"/>
                  </a:lnTo>
                  <a:lnTo>
                    <a:pt x="3552" y="2484"/>
                  </a:lnTo>
                  <a:lnTo>
                    <a:pt x="3537" y="2513"/>
                  </a:lnTo>
                  <a:lnTo>
                    <a:pt x="3552" y="2469"/>
                  </a:lnTo>
                  <a:lnTo>
                    <a:pt x="3508" y="2498"/>
                  </a:lnTo>
                  <a:lnTo>
                    <a:pt x="3508" y="2498"/>
                  </a:lnTo>
                  <a:lnTo>
                    <a:pt x="3552" y="2455"/>
                  </a:lnTo>
                  <a:close/>
                  <a:moveTo>
                    <a:pt x="1949" y="1"/>
                  </a:moveTo>
                  <a:cubicBezTo>
                    <a:pt x="867" y="1"/>
                    <a:pt x="1" y="867"/>
                    <a:pt x="1" y="1935"/>
                  </a:cubicBezTo>
                  <a:lnTo>
                    <a:pt x="1" y="2859"/>
                  </a:lnTo>
                  <a:cubicBezTo>
                    <a:pt x="1" y="2859"/>
                    <a:pt x="448" y="2816"/>
                    <a:pt x="506" y="2599"/>
                  </a:cubicBezTo>
                  <a:cubicBezTo>
                    <a:pt x="520" y="2570"/>
                    <a:pt x="535" y="2556"/>
                    <a:pt x="549" y="2527"/>
                  </a:cubicBezTo>
                  <a:cubicBezTo>
                    <a:pt x="795" y="2527"/>
                    <a:pt x="1964" y="2513"/>
                    <a:pt x="2642" y="1704"/>
                  </a:cubicBezTo>
                  <a:cubicBezTo>
                    <a:pt x="2787" y="2094"/>
                    <a:pt x="3104" y="2397"/>
                    <a:pt x="3508" y="2513"/>
                  </a:cubicBezTo>
                  <a:cubicBezTo>
                    <a:pt x="3523" y="2541"/>
                    <a:pt x="3537" y="2570"/>
                    <a:pt x="3552" y="2585"/>
                  </a:cubicBezTo>
                  <a:cubicBezTo>
                    <a:pt x="3610" y="2801"/>
                    <a:pt x="4057" y="2845"/>
                    <a:pt x="4057" y="2845"/>
                  </a:cubicBezTo>
                  <a:lnTo>
                    <a:pt x="4057" y="1935"/>
                  </a:lnTo>
                  <a:cubicBezTo>
                    <a:pt x="4043" y="867"/>
                    <a:pt x="3176" y="1"/>
                    <a:pt x="2108" y="1"/>
                  </a:cubicBezTo>
                  <a:close/>
                </a:path>
              </a:pathLst>
            </a:custGeom>
            <a:solidFill>
              <a:srgbClr val="5C7285"/>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3" name="Google Shape;20514;p93"/>
            <p:cNvSpPr/>
            <p:nvPr/>
          </p:nvSpPr>
          <p:spPr>
            <a:xfrm>
              <a:off x="3468003" y="3502882"/>
              <a:ext cx="57542" cy="74949"/>
            </a:xfrm>
            <a:custGeom>
              <a:avLst/>
              <a:gdLst/>
              <a:ahLst/>
              <a:cxnLst/>
              <a:rect l="l" t="t" r="r" b="b"/>
              <a:pathLst>
                <a:path w="2195" h="2859" extrusionOk="0">
                  <a:moveTo>
                    <a:pt x="1949" y="0"/>
                  </a:moveTo>
                  <a:cubicBezTo>
                    <a:pt x="881" y="0"/>
                    <a:pt x="1" y="881"/>
                    <a:pt x="1" y="1949"/>
                  </a:cubicBezTo>
                  <a:lnTo>
                    <a:pt x="1" y="2859"/>
                  </a:lnTo>
                  <a:cubicBezTo>
                    <a:pt x="116" y="2844"/>
                    <a:pt x="232" y="2815"/>
                    <a:pt x="347" y="2772"/>
                  </a:cubicBezTo>
                  <a:lnTo>
                    <a:pt x="347" y="2454"/>
                  </a:lnTo>
                  <a:lnTo>
                    <a:pt x="347" y="1949"/>
                  </a:lnTo>
                  <a:cubicBezTo>
                    <a:pt x="347" y="910"/>
                    <a:pt x="1155" y="58"/>
                    <a:pt x="2195" y="0"/>
                  </a:cubicBezTo>
                  <a:close/>
                </a:path>
              </a:pathLst>
            </a:custGeom>
            <a:solidFill>
              <a:srgbClr val="607588"/>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4" name="Google Shape;20515;p93"/>
            <p:cNvSpPr/>
            <p:nvPr/>
          </p:nvSpPr>
          <p:spPr>
            <a:xfrm>
              <a:off x="3559598" y="3570386"/>
              <a:ext cx="23489" cy="31143"/>
            </a:xfrm>
            <a:custGeom>
              <a:avLst/>
              <a:gdLst/>
              <a:ahLst/>
              <a:cxnLst/>
              <a:rect l="l" t="t" r="r" b="b"/>
              <a:pathLst>
                <a:path w="896" h="1188" extrusionOk="0">
                  <a:moveTo>
                    <a:pt x="250" y="0"/>
                  </a:moveTo>
                  <a:cubicBezTo>
                    <a:pt x="116" y="0"/>
                    <a:pt x="0" y="104"/>
                    <a:pt x="0" y="240"/>
                  </a:cubicBezTo>
                  <a:lnTo>
                    <a:pt x="0" y="948"/>
                  </a:lnTo>
                  <a:cubicBezTo>
                    <a:pt x="0" y="1084"/>
                    <a:pt x="116" y="1188"/>
                    <a:pt x="250" y="1188"/>
                  </a:cubicBezTo>
                  <a:cubicBezTo>
                    <a:pt x="272" y="1188"/>
                    <a:pt x="295" y="1185"/>
                    <a:pt x="318" y="1179"/>
                  </a:cubicBezTo>
                  <a:cubicBezTo>
                    <a:pt x="361" y="1164"/>
                    <a:pt x="419" y="1135"/>
                    <a:pt x="462" y="1121"/>
                  </a:cubicBezTo>
                  <a:cubicBezTo>
                    <a:pt x="505" y="1078"/>
                    <a:pt x="549" y="1034"/>
                    <a:pt x="592" y="1005"/>
                  </a:cubicBezTo>
                  <a:cubicBezTo>
                    <a:pt x="895" y="673"/>
                    <a:pt x="751" y="139"/>
                    <a:pt x="318" y="9"/>
                  </a:cubicBezTo>
                  <a:cubicBezTo>
                    <a:pt x="295" y="3"/>
                    <a:pt x="272" y="0"/>
                    <a:pt x="250" y="0"/>
                  </a:cubicBezTo>
                  <a:close/>
                </a:path>
              </a:pathLst>
            </a:custGeom>
            <a:solidFill>
              <a:srgbClr val="9DACB9"/>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5" name="Google Shape;20516;p93"/>
            <p:cNvSpPr/>
            <p:nvPr/>
          </p:nvSpPr>
          <p:spPr>
            <a:xfrm>
              <a:off x="3459300" y="3570596"/>
              <a:ext cx="23489" cy="31065"/>
            </a:xfrm>
            <a:custGeom>
              <a:avLst/>
              <a:gdLst/>
              <a:ahLst/>
              <a:cxnLst/>
              <a:rect l="l" t="t" r="r" b="b"/>
              <a:pathLst>
                <a:path w="896" h="1185" extrusionOk="0">
                  <a:moveTo>
                    <a:pt x="658" y="1"/>
                  </a:moveTo>
                  <a:cubicBezTo>
                    <a:pt x="631" y="1"/>
                    <a:pt x="604" y="6"/>
                    <a:pt x="578" y="16"/>
                  </a:cubicBezTo>
                  <a:cubicBezTo>
                    <a:pt x="1" y="189"/>
                    <a:pt x="1" y="997"/>
                    <a:pt x="578" y="1171"/>
                  </a:cubicBezTo>
                  <a:cubicBezTo>
                    <a:pt x="604" y="1180"/>
                    <a:pt x="631" y="1185"/>
                    <a:pt x="656" y="1185"/>
                  </a:cubicBezTo>
                  <a:cubicBezTo>
                    <a:pt x="785" y="1185"/>
                    <a:pt x="896" y="1072"/>
                    <a:pt x="896" y="940"/>
                  </a:cubicBezTo>
                  <a:lnTo>
                    <a:pt x="896" y="247"/>
                  </a:lnTo>
                  <a:cubicBezTo>
                    <a:pt x="896" y="160"/>
                    <a:pt x="852" y="88"/>
                    <a:pt x="795" y="45"/>
                  </a:cubicBezTo>
                  <a:cubicBezTo>
                    <a:pt x="757" y="17"/>
                    <a:pt x="708" y="1"/>
                    <a:pt x="658" y="1"/>
                  </a:cubicBezTo>
                  <a:close/>
                </a:path>
              </a:pathLst>
            </a:custGeom>
            <a:solidFill>
              <a:srgbClr val="B7C5D1"/>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6" name="Google Shape;20517;p93"/>
            <p:cNvSpPr/>
            <p:nvPr/>
          </p:nvSpPr>
          <p:spPr>
            <a:xfrm>
              <a:off x="3501689" y="3624887"/>
              <a:ext cx="39008" cy="44146"/>
            </a:xfrm>
            <a:custGeom>
              <a:avLst/>
              <a:gdLst/>
              <a:ahLst/>
              <a:cxnLst/>
              <a:rect l="l" t="t" r="r" b="b"/>
              <a:pathLst>
                <a:path w="1488" h="1684" extrusionOk="0">
                  <a:moveTo>
                    <a:pt x="241" y="1"/>
                  </a:moveTo>
                  <a:cubicBezTo>
                    <a:pt x="109" y="1"/>
                    <a:pt x="0" y="115"/>
                    <a:pt x="0" y="240"/>
                  </a:cubicBezTo>
                  <a:lnTo>
                    <a:pt x="0" y="962"/>
                  </a:lnTo>
                  <a:cubicBezTo>
                    <a:pt x="0" y="1019"/>
                    <a:pt x="29" y="1092"/>
                    <a:pt x="73" y="1135"/>
                  </a:cubicBezTo>
                  <a:lnTo>
                    <a:pt x="563" y="1611"/>
                  </a:lnTo>
                  <a:cubicBezTo>
                    <a:pt x="607" y="1655"/>
                    <a:pt x="679" y="1684"/>
                    <a:pt x="737" y="1684"/>
                  </a:cubicBezTo>
                  <a:cubicBezTo>
                    <a:pt x="809" y="1684"/>
                    <a:pt x="867" y="1655"/>
                    <a:pt x="924" y="1611"/>
                  </a:cubicBezTo>
                  <a:lnTo>
                    <a:pt x="1430" y="1077"/>
                  </a:lnTo>
                  <a:cubicBezTo>
                    <a:pt x="1473" y="1034"/>
                    <a:pt x="1487" y="976"/>
                    <a:pt x="1487" y="918"/>
                  </a:cubicBezTo>
                  <a:lnTo>
                    <a:pt x="1487" y="240"/>
                  </a:lnTo>
                  <a:cubicBezTo>
                    <a:pt x="1487" y="168"/>
                    <a:pt x="1458" y="125"/>
                    <a:pt x="1415" y="81"/>
                  </a:cubicBezTo>
                  <a:cubicBezTo>
                    <a:pt x="1357" y="38"/>
                    <a:pt x="1300" y="9"/>
                    <a:pt x="1227" y="9"/>
                  </a:cubicBezTo>
                  <a:lnTo>
                    <a:pt x="1184" y="9"/>
                  </a:lnTo>
                  <a:cubicBezTo>
                    <a:pt x="1097" y="23"/>
                    <a:pt x="996" y="38"/>
                    <a:pt x="895" y="38"/>
                  </a:cubicBezTo>
                  <a:lnTo>
                    <a:pt x="592" y="38"/>
                  </a:lnTo>
                  <a:cubicBezTo>
                    <a:pt x="491" y="38"/>
                    <a:pt x="390" y="23"/>
                    <a:pt x="304" y="9"/>
                  </a:cubicBezTo>
                  <a:cubicBezTo>
                    <a:pt x="282" y="3"/>
                    <a:pt x="262" y="1"/>
                    <a:pt x="241" y="1"/>
                  </a:cubicBezTo>
                  <a:close/>
                </a:path>
              </a:pathLst>
            </a:custGeom>
            <a:solidFill>
              <a:srgbClr val="9DACB9"/>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7" name="Google Shape;20518;p93"/>
            <p:cNvSpPr/>
            <p:nvPr/>
          </p:nvSpPr>
          <p:spPr>
            <a:xfrm>
              <a:off x="3501689" y="3625385"/>
              <a:ext cx="24249" cy="44015"/>
            </a:xfrm>
            <a:custGeom>
              <a:avLst/>
              <a:gdLst/>
              <a:ahLst/>
              <a:cxnLst/>
              <a:rect l="l" t="t" r="r" b="b"/>
              <a:pathLst>
                <a:path w="925" h="1679" extrusionOk="0">
                  <a:moveTo>
                    <a:pt x="241" y="0"/>
                  </a:moveTo>
                  <a:cubicBezTo>
                    <a:pt x="105" y="0"/>
                    <a:pt x="0" y="108"/>
                    <a:pt x="0" y="250"/>
                  </a:cubicBezTo>
                  <a:lnTo>
                    <a:pt x="0" y="957"/>
                  </a:lnTo>
                  <a:cubicBezTo>
                    <a:pt x="0" y="1029"/>
                    <a:pt x="29" y="1087"/>
                    <a:pt x="73" y="1130"/>
                  </a:cubicBezTo>
                  <a:lnTo>
                    <a:pt x="563" y="1621"/>
                  </a:lnTo>
                  <a:cubicBezTo>
                    <a:pt x="607" y="1665"/>
                    <a:pt x="679" y="1679"/>
                    <a:pt x="737" y="1679"/>
                  </a:cubicBezTo>
                  <a:cubicBezTo>
                    <a:pt x="809" y="1679"/>
                    <a:pt x="867" y="1650"/>
                    <a:pt x="924" y="1607"/>
                  </a:cubicBezTo>
                  <a:cubicBezTo>
                    <a:pt x="867" y="1592"/>
                    <a:pt x="823" y="1578"/>
                    <a:pt x="780" y="1549"/>
                  </a:cubicBezTo>
                  <a:lnTo>
                    <a:pt x="289" y="1058"/>
                  </a:lnTo>
                  <a:cubicBezTo>
                    <a:pt x="246" y="1015"/>
                    <a:pt x="217" y="957"/>
                    <a:pt x="217" y="885"/>
                  </a:cubicBezTo>
                  <a:lnTo>
                    <a:pt x="217" y="178"/>
                  </a:lnTo>
                  <a:cubicBezTo>
                    <a:pt x="217" y="106"/>
                    <a:pt x="246" y="48"/>
                    <a:pt x="289" y="4"/>
                  </a:cubicBezTo>
                  <a:cubicBezTo>
                    <a:pt x="273" y="1"/>
                    <a:pt x="256" y="0"/>
                    <a:pt x="241" y="0"/>
                  </a:cubicBezTo>
                  <a:close/>
                </a:path>
              </a:pathLst>
            </a:custGeom>
            <a:solidFill>
              <a:srgbClr val="B7C5D1"/>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8" name="Google Shape;20519;p93"/>
            <p:cNvSpPr/>
            <p:nvPr/>
          </p:nvSpPr>
          <p:spPr>
            <a:xfrm>
              <a:off x="3479354" y="3547133"/>
              <a:ext cx="83652" cy="89367"/>
            </a:xfrm>
            <a:custGeom>
              <a:avLst/>
              <a:gdLst/>
              <a:ahLst/>
              <a:cxnLst/>
              <a:rect l="l" t="t" r="r" b="b"/>
              <a:pathLst>
                <a:path w="3191" h="3409" extrusionOk="0">
                  <a:moveTo>
                    <a:pt x="2201" y="1"/>
                  </a:moveTo>
                  <a:cubicBezTo>
                    <a:pt x="2184" y="1"/>
                    <a:pt x="2167" y="6"/>
                    <a:pt x="2152" y="16"/>
                  </a:cubicBezTo>
                  <a:cubicBezTo>
                    <a:pt x="1805" y="276"/>
                    <a:pt x="1415" y="463"/>
                    <a:pt x="997" y="579"/>
                  </a:cubicBezTo>
                  <a:cubicBezTo>
                    <a:pt x="867" y="622"/>
                    <a:pt x="737" y="651"/>
                    <a:pt x="607" y="680"/>
                  </a:cubicBezTo>
                  <a:cubicBezTo>
                    <a:pt x="492" y="694"/>
                    <a:pt x="362" y="709"/>
                    <a:pt x="232" y="723"/>
                  </a:cubicBezTo>
                  <a:cubicBezTo>
                    <a:pt x="102" y="738"/>
                    <a:pt x="1" y="839"/>
                    <a:pt x="1" y="969"/>
                  </a:cubicBezTo>
                  <a:lnTo>
                    <a:pt x="1" y="1965"/>
                  </a:lnTo>
                  <a:cubicBezTo>
                    <a:pt x="1" y="2758"/>
                    <a:pt x="650" y="3408"/>
                    <a:pt x="1444" y="3408"/>
                  </a:cubicBezTo>
                  <a:lnTo>
                    <a:pt x="1747" y="3408"/>
                  </a:lnTo>
                  <a:cubicBezTo>
                    <a:pt x="2541" y="3408"/>
                    <a:pt x="3191" y="2758"/>
                    <a:pt x="3191" y="1965"/>
                  </a:cubicBezTo>
                  <a:lnTo>
                    <a:pt x="3191" y="925"/>
                  </a:lnTo>
                  <a:cubicBezTo>
                    <a:pt x="3191" y="824"/>
                    <a:pt x="3119" y="738"/>
                    <a:pt x="3032" y="694"/>
                  </a:cubicBezTo>
                  <a:cubicBezTo>
                    <a:pt x="3003" y="680"/>
                    <a:pt x="2974" y="665"/>
                    <a:pt x="2946" y="665"/>
                  </a:cubicBezTo>
                  <a:cubicBezTo>
                    <a:pt x="2657" y="550"/>
                    <a:pt x="2426" y="333"/>
                    <a:pt x="2296" y="74"/>
                  </a:cubicBezTo>
                  <a:lnTo>
                    <a:pt x="2282" y="45"/>
                  </a:lnTo>
                  <a:cubicBezTo>
                    <a:pt x="2263" y="17"/>
                    <a:pt x="2232" y="1"/>
                    <a:pt x="2201" y="1"/>
                  </a:cubicBezTo>
                  <a:close/>
                </a:path>
              </a:pathLst>
            </a:custGeom>
            <a:solidFill>
              <a:srgbClr val="9DACB9"/>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sp>
          <p:nvSpPr>
            <p:cNvPr id="49" name="Google Shape;20520;p93"/>
            <p:cNvSpPr/>
            <p:nvPr/>
          </p:nvSpPr>
          <p:spPr>
            <a:xfrm>
              <a:off x="3479354" y="3547133"/>
              <a:ext cx="60583" cy="89367"/>
            </a:xfrm>
            <a:custGeom>
              <a:avLst/>
              <a:gdLst/>
              <a:ahLst/>
              <a:cxnLst/>
              <a:rect l="l" t="t" r="r" b="b"/>
              <a:pathLst>
                <a:path w="2311" h="3409" extrusionOk="0">
                  <a:moveTo>
                    <a:pt x="2201" y="1"/>
                  </a:moveTo>
                  <a:cubicBezTo>
                    <a:pt x="2184" y="1"/>
                    <a:pt x="2167" y="6"/>
                    <a:pt x="2152" y="16"/>
                  </a:cubicBezTo>
                  <a:cubicBezTo>
                    <a:pt x="1805" y="276"/>
                    <a:pt x="1415" y="463"/>
                    <a:pt x="997" y="579"/>
                  </a:cubicBezTo>
                  <a:cubicBezTo>
                    <a:pt x="867" y="622"/>
                    <a:pt x="737" y="651"/>
                    <a:pt x="607" y="665"/>
                  </a:cubicBezTo>
                  <a:cubicBezTo>
                    <a:pt x="492" y="694"/>
                    <a:pt x="362" y="709"/>
                    <a:pt x="232" y="723"/>
                  </a:cubicBezTo>
                  <a:cubicBezTo>
                    <a:pt x="102" y="738"/>
                    <a:pt x="1" y="839"/>
                    <a:pt x="1" y="969"/>
                  </a:cubicBezTo>
                  <a:lnTo>
                    <a:pt x="1" y="1965"/>
                  </a:lnTo>
                  <a:cubicBezTo>
                    <a:pt x="1" y="2758"/>
                    <a:pt x="650" y="3408"/>
                    <a:pt x="1444" y="3408"/>
                  </a:cubicBezTo>
                  <a:lnTo>
                    <a:pt x="1733" y="3408"/>
                  </a:lnTo>
                  <a:cubicBezTo>
                    <a:pt x="939" y="3408"/>
                    <a:pt x="304" y="2758"/>
                    <a:pt x="304" y="1965"/>
                  </a:cubicBezTo>
                  <a:lnTo>
                    <a:pt x="304" y="969"/>
                  </a:lnTo>
                  <a:cubicBezTo>
                    <a:pt x="304" y="839"/>
                    <a:pt x="405" y="738"/>
                    <a:pt x="520" y="723"/>
                  </a:cubicBezTo>
                  <a:cubicBezTo>
                    <a:pt x="650" y="709"/>
                    <a:pt x="780" y="694"/>
                    <a:pt x="910" y="680"/>
                  </a:cubicBezTo>
                  <a:cubicBezTo>
                    <a:pt x="1415" y="579"/>
                    <a:pt x="1892" y="391"/>
                    <a:pt x="2310" y="117"/>
                  </a:cubicBezTo>
                  <a:lnTo>
                    <a:pt x="2296" y="74"/>
                  </a:lnTo>
                  <a:lnTo>
                    <a:pt x="2282" y="45"/>
                  </a:lnTo>
                  <a:cubicBezTo>
                    <a:pt x="2263" y="17"/>
                    <a:pt x="2232" y="1"/>
                    <a:pt x="2201" y="1"/>
                  </a:cubicBezTo>
                  <a:close/>
                </a:path>
              </a:pathLst>
            </a:custGeom>
            <a:solidFill>
              <a:srgbClr val="B7C5D1"/>
            </a:solidFill>
            <a:ln>
              <a:noFill/>
            </a:ln>
          </p:spPr>
          <p:txBody>
            <a:bodyPr spcFirstLastPara="1" wrap="square" lIns="121900" tIns="121900" rIns="121900" bIns="121900" anchor="ctr" anchorCtr="0">
              <a:noAutofit/>
            </a:bodyPr>
            <a:lstStyle/>
            <a:p>
              <a:pPr defTabSz="1219170">
                <a:buClr>
                  <a:srgbClr val="000000"/>
                </a:buClr>
              </a:pPr>
              <a:endParaRPr sz="1867" ker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Arial"/>
                <a:cs typeface="Arial"/>
                <a:sym typeface="Arial"/>
              </a:endParaRPr>
            </a:p>
          </p:txBody>
        </p:sp>
      </p:grpSp>
      <p:sp>
        <p:nvSpPr>
          <p:cNvPr id="50" name="Metin kutusu 49"/>
          <p:cNvSpPr txBox="1"/>
          <p:nvPr/>
        </p:nvSpPr>
        <p:spPr>
          <a:xfrm>
            <a:off x="12271" y="249034"/>
            <a:ext cx="5246468" cy="1261884"/>
          </a:xfrm>
          <a:prstGeom prst="rect">
            <a:avLst/>
          </a:prstGeom>
          <a:noFill/>
        </p:spPr>
        <p:txBody>
          <a:bodyPr wrap="square" rtlCol="0">
            <a:spAutoFit/>
          </a:bodyPr>
          <a:lstStyle/>
          <a:p>
            <a:r>
              <a:rPr lang="tr-TR" sz="3800" b="1" dirty="0">
                <a:solidFill>
                  <a:srgbClr val="D8AD65"/>
                </a:solidFill>
                <a:latin typeface="+mj-lt"/>
              </a:rPr>
              <a:t>Sahte Mesajlara Karşı Yeni Düzenleme</a:t>
            </a:r>
          </a:p>
        </p:txBody>
      </p:sp>
      <p:grpSp>
        <p:nvGrpSpPr>
          <p:cNvPr id="51" name="Google Shape;15601;p90"/>
          <p:cNvGrpSpPr/>
          <p:nvPr/>
        </p:nvGrpSpPr>
        <p:grpSpPr>
          <a:xfrm>
            <a:off x="1210111" y="7495504"/>
            <a:ext cx="1332324" cy="1220258"/>
            <a:chOff x="3534508" y="1508000"/>
            <a:chExt cx="368502" cy="343521"/>
          </a:xfrm>
          <a:scene3d>
            <a:camera prst="orthographicFront">
              <a:rot lat="0" lon="0" rev="0"/>
            </a:camera>
            <a:lightRig rig="soft" dir="t">
              <a:rot lat="0" lon="0" rev="0"/>
            </a:lightRig>
          </a:scene3d>
        </p:grpSpPr>
        <p:sp>
          <p:nvSpPr>
            <p:cNvPr id="52" name="Google Shape;15602;p90"/>
            <p:cNvSpPr/>
            <p:nvPr/>
          </p:nvSpPr>
          <p:spPr>
            <a:xfrm>
              <a:off x="3591984" y="1754322"/>
              <a:ext cx="45719" cy="45719"/>
            </a:xfrm>
            <a:custGeom>
              <a:avLst/>
              <a:gdLst/>
              <a:ahLst/>
              <a:cxnLst/>
              <a:rect l="l" t="t" r="r" b="b"/>
              <a:pathLst>
                <a:path w="1746" h="1746" extrusionOk="0">
                  <a:moveTo>
                    <a:pt x="220" y="0"/>
                  </a:moveTo>
                  <a:cubicBezTo>
                    <a:pt x="96" y="0"/>
                    <a:pt x="0" y="95"/>
                    <a:pt x="0" y="219"/>
                  </a:cubicBezTo>
                  <a:lnTo>
                    <a:pt x="0" y="1526"/>
                  </a:lnTo>
                  <a:cubicBezTo>
                    <a:pt x="0" y="1650"/>
                    <a:pt x="96" y="1746"/>
                    <a:pt x="220" y="1746"/>
                  </a:cubicBezTo>
                  <a:lnTo>
                    <a:pt x="1527" y="1746"/>
                  </a:lnTo>
                  <a:cubicBezTo>
                    <a:pt x="1651" y="1746"/>
                    <a:pt x="1746" y="1650"/>
                    <a:pt x="1746" y="1526"/>
                  </a:cubicBezTo>
                  <a:lnTo>
                    <a:pt x="1746" y="219"/>
                  </a:lnTo>
                  <a:cubicBezTo>
                    <a:pt x="1746" y="95"/>
                    <a:pt x="1651" y="0"/>
                    <a:pt x="1527" y="0"/>
                  </a:cubicBezTo>
                  <a:close/>
                </a:path>
              </a:pathLst>
            </a:custGeom>
            <a:solidFill>
              <a:srgbClr val="CED7E0"/>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3" name="Google Shape;15603;p90"/>
            <p:cNvSpPr/>
            <p:nvPr/>
          </p:nvSpPr>
          <p:spPr>
            <a:xfrm>
              <a:off x="3742600" y="1633897"/>
              <a:ext cx="106940" cy="91805"/>
            </a:xfrm>
            <a:custGeom>
              <a:avLst/>
              <a:gdLst/>
              <a:ahLst/>
              <a:cxnLst/>
              <a:rect l="l" t="t" r="r" b="b"/>
              <a:pathLst>
                <a:path w="4084" h="3506" extrusionOk="0">
                  <a:moveTo>
                    <a:pt x="2338" y="1"/>
                  </a:moveTo>
                  <a:cubicBezTo>
                    <a:pt x="773" y="1"/>
                    <a:pt x="1" y="1890"/>
                    <a:pt x="1098" y="2987"/>
                  </a:cubicBezTo>
                  <a:cubicBezTo>
                    <a:pt x="1456" y="3345"/>
                    <a:pt x="1896" y="3506"/>
                    <a:pt x="2326" y="3506"/>
                  </a:cubicBezTo>
                  <a:cubicBezTo>
                    <a:pt x="3225" y="3506"/>
                    <a:pt x="4084" y="2807"/>
                    <a:pt x="4084" y="1756"/>
                  </a:cubicBezTo>
                  <a:cubicBezTo>
                    <a:pt x="4084" y="793"/>
                    <a:pt x="3302" y="10"/>
                    <a:pt x="2338" y="1"/>
                  </a:cubicBezTo>
                  <a:close/>
                </a:path>
              </a:pathLst>
            </a:custGeom>
            <a:solidFill>
              <a:srgbClr val="B3C3CF"/>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4" name="Google Shape;15604;p90"/>
            <p:cNvSpPr/>
            <p:nvPr/>
          </p:nvSpPr>
          <p:spPr>
            <a:xfrm>
              <a:off x="3753336" y="1671132"/>
              <a:ext cx="100969" cy="54465"/>
            </a:xfrm>
            <a:custGeom>
              <a:avLst/>
              <a:gdLst/>
              <a:ahLst/>
              <a:cxnLst/>
              <a:rect l="l" t="t" r="r" b="b"/>
              <a:pathLst>
                <a:path w="3856" h="2080" extrusionOk="0">
                  <a:moveTo>
                    <a:pt x="211" y="0"/>
                  </a:moveTo>
                  <a:cubicBezTo>
                    <a:pt x="1" y="1078"/>
                    <a:pt x="821" y="2080"/>
                    <a:pt x="1928" y="2080"/>
                  </a:cubicBezTo>
                  <a:cubicBezTo>
                    <a:pt x="3025" y="2080"/>
                    <a:pt x="3855" y="1078"/>
                    <a:pt x="3645" y="0"/>
                  </a:cubicBezTo>
                  <a:lnTo>
                    <a:pt x="3645" y="0"/>
                  </a:lnTo>
                  <a:cubicBezTo>
                    <a:pt x="3483" y="830"/>
                    <a:pt x="2768" y="1422"/>
                    <a:pt x="1928" y="1422"/>
                  </a:cubicBezTo>
                  <a:cubicBezTo>
                    <a:pt x="1088" y="1422"/>
                    <a:pt x="363" y="830"/>
                    <a:pt x="211" y="0"/>
                  </a:cubicBezTo>
                  <a:close/>
                </a:path>
              </a:pathLst>
            </a:custGeom>
            <a:solidFill>
              <a:srgbClr val="CED8E0"/>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5" name="Google Shape;15605;p90"/>
            <p:cNvSpPr/>
            <p:nvPr/>
          </p:nvSpPr>
          <p:spPr>
            <a:xfrm>
              <a:off x="3620447" y="1530990"/>
              <a:ext cx="154649" cy="297645"/>
            </a:xfrm>
            <a:custGeom>
              <a:avLst/>
              <a:gdLst/>
              <a:ahLst/>
              <a:cxnLst/>
              <a:rect l="l" t="t" r="r" b="b"/>
              <a:pathLst>
                <a:path w="5906" h="11367" extrusionOk="0">
                  <a:moveTo>
                    <a:pt x="5681" y="1"/>
                  </a:moveTo>
                  <a:cubicBezTo>
                    <a:pt x="5608" y="1"/>
                    <a:pt x="5542" y="38"/>
                    <a:pt x="5505" y="105"/>
                  </a:cubicBezTo>
                  <a:cubicBezTo>
                    <a:pt x="5085" y="773"/>
                    <a:pt x="4589" y="1384"/>
                    <a:pt x="4027" y="1927"/>
                  </a:cubicBezTo>
                  <a:cubicBezTo>
                    <a:pt x="3187" y="2748"/>
                    <a:pt x="1842" y="3721"/>
                    <a:pt x="220" y="3721"/>
                  </a:cubicBezTo>
                  <a:cubicBezTo>
                    <a:pt x="215" y="3721"/>
                    <a:pt x="210" y="3720"/>
                    <a:pt x="206" y="3720"/>
                  </a:cubicBezTo>
                  <a:cubicBezTo>
                    <a:pt x="97" y="3720"/>
                    <a:pt x="1" y="3821"/>
                    <a:pt x="1" y="3931"/>
                  </a:cubicBezTo>
                  <a:lnTo>
                    <a:pt x="1" y="7432"/>
                  </a:lnTo>
                  <a:cubicBezTo>
                    <a:pt x="1" y="7556"/>
                    <a:pt x="106" y="7651"/>
                    <a:pt x="220" y="7651"/>
                  </a:cubicBezTo>
                  <a:cubicBezTo>
                    <a:pt x="1842" y="7651"/>
                    <a:pt x="3187" y="8624"/>
                    <a:pt x="4027" y="9445"/>
                  </a:cubicBezTo>
                  <a:cubicBezTo>
                    <a:pt x="4589" y="9989"/>
                    <a:pt x="5085" y="10599"/>
                    <a:pt x="5496" y="11257"/>
                  </a:cubicBezTo>
                  <a:cubicBezTo>
                    <a:pt x="5541" y="11332"/>
                    <a:pt x="5614" y="11366"/>
                    <a:pt x="5686" y="11366"/>
                  </a:cubicBezTo>
                  <a:cubicBezTo>
                    <a:pt x="5797" y="11366"/>
                    <a:pt x="5906" y="11286"/>
                    <a:pt x="5906" y="11153"/>
                  </a:cubicBezTo>
                  <a:lnTo>
                    <a:pt x="5906" y="220"/>
                  </a:lnTo>
                  <a:cubicBezTo>
                    <a:pt x="5906" y="115"/>
                    <a:pt x="5839" y="29"/>
                    <a:pt x="5744" y="10"/>
                  </a:cubicBezTo>
                  <a:cubicBezTo>
                    <a:pt x="5723" y="4"/>
                    <a:pt x="5702" y="1"/>
                    <a:pt x="5681" y="1"/>
                  </a:cubicBezTo>
                  <a:close/>
                </a:path>
              </a:pathLst>
            </a:custGeom>
            <a:solidFill>
              <a:srgbClr val="E3E9ED"/>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6" name="Google Shape;15606;p90"/>
            <p:cNvSpPr/>
            <p:nvPr/>
          </p:nvSpPr>
          <p:spPr>
            <a:xfrm>
              <a:off x="3620447" y="1708603"/>
              <a:ext cx="154649" cy="120032"/>
            </a:xfrm>
            <a:custGeom>
              <a:avLst/>
              <a:gdLst/>
              <a:ahLst/>
              <a:cxnLst/>
              <a:rect l="l" t="t" r="r" b="b"/>
              <a:pathLst>
                <a:path w="5906" h="4584" extrusionOk="0">
                  <a:moveTo>
                    <a:pt x="1" y="0"/>
                  </a:moveTo>
                  <a:lnTo>
                    <a:pt x="1" y="649"/>
                  </a:lnTo>
                  <a:cubicBezTo>
                    <a:pt x="1" y="773"/>
                    <a:pt x="106" y="868"/>
                    <a:pt x="220" y="868"/>
                  </a:cubicBezTo>
                  <a:cubicBezTo>
                    <a:pt x="1842" y="868"/>
                    <a:pt x="3187" y="1841"/>
                    <a:pt x="4027" y="2662"/>
                  </a:cubicBezTo>
                  <a:cubicBezTo>
                    <a:pt x="4589" y="3206"/>
                    <a:pt x="5085" y="3816"/>
                    <a:pt x="5496" y="4474"/>
                  </a:cubicBezTo>
                  <a:cubicBezTo>
                    <a:pt x="5541" y="4549"/>
                    <a:pt x="5614" y="4583"/>
                    <a:pt x="5686" y="4583"/>
                  </a:cubicBezTo>
                  <a:cubicBezTo>
                    <a:pt x="5797" y="4583"/>
                    <a:pt x="5906" y="4503"/>
                    <a:pt x="5906" y="4370"/>
                  </a:cubicBezTo>
                  <a:lnTo>
                    <a:pt x="5906" y="3272"/>
                  </a:lnTo>
                  <a:cubicBezTo>
                    <a:pt x="5906" y="3368"/>
                    <a:pt x="5849" y="3454"/>
                    <a:pt x="5763" y="3482"/>
                  </a:cubicBezTo>
                  <a:cubicBezTo>
                    <a:pt x="5740" y="3489"/>
                    <a:pt x="5716" y="3492"/>
                    <a:pt x="5694" y="3492"/>
                  </a:cubicBezTo>
                  <a:cubicBezTo>
                    <a:pt x="5614" y="3492"/>
                    <a:pt x="5540" y="3454"/>
                    <a:pt x="5496" y="3387"/>
                  </a:cubicBezTo>
                  <a:cubicBezTo>
                    <a:pt x="5496" y="3377"/>
                    <a:pt x="4952" y="2900"/>
                    <a:pt x="4027" y="2004"/>
                  </a:cubicBezTo>
                  <a:cubicBezTo>
                    <a:pt x="3187" y="1183"/>
                    <a:pt x="1842" y="210"/>
                    <a:pt x="220" y="210"/>
                  </a:cubicBezTo>
                  <a:cubicBezTo>
                    <a:pt x="96" y="210"/>
                    <a:pt x="1" y="115"/>
                    <a:pt x="1" y="0"/>
                  </a:cubicBezTo>
                  <a:close/>
                </a:path>
              </a:pathLst>
            </a:custGeom>
            <a:solidFill>
              <a:srgbClr val="EEF1F4"/>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7" name="Google Shape;15607;p90"/>
            <p:cNvSpPr/>
            <p:nvPr/>
          </p:nvSpPr>
          <p:spPr>
            <a:xfrm>
              <a:off x="3763601" y="1508000"/>
              <a:ext cx="45981" cy="343521"/>
            </a:xfrm>
            <a:custGeom>
              <a:avLst/>
              <a:gdLst/>
              <a:ahLst/>
              <a:cxnLst/>
              <a:rect l="l" t="t" r="r" b="b"/>
              <a:pathLst>
                <a:path w="1756" h="13119" extrusionOk="0">
                  <a:moveTo>
                    <a:pt x="219" y="1"/>
                  </a:moveTo>
                  <a:cubicBezTo>
                    <a:pt x="105" y="1"/>
                    <a:pt x="0" y="96"/>
                    <a:pt x="0" y="220"/>
                  </a:cubicBezTo>
                  <a:lnTo>
                    <a:pt x="0" y="12908"/>
                  </a:lnTo>
                  <a:cubicBezTo>
                    <a:pt x="0" y="13023"/>
                    <a:pt x="105" y="13118"/>
                    <a:pt x="219" y="13118"/>
                  </a:cubicBezTo>
                  <a:lnTo>
                    <a:pt x="1536" y="13118"/>
                  </a:lnTo>
                  <a:cubicBezTo>
                    <a:pt x="1650" y="13118"/>
                    <a:pt x="1755" y="13023"/>
                    <a:pt x="1755" y="12908"/>
                  </a:cubicBezTo>
                  <a:lnTo>
                    <a:pt x="1755" y="220"/>
                  </a:lnTo>
                  <a:cubicBezTo>
                    <a:pt x="1755" y="96"/>
                    <a:pt x="1650" y="1"/>
                    <a:pt x="1536" y="1"/>
                  </a:cubicBezTo>
                  <a:close/>
                </a:path>
              </a:pathLst>
            </a:custGeom>
            <a:solidFill>
              <a:srgbClr val="AEBECC"/>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8" name="Google Shape;15608;p90"/>
            <p:cNvSpPr/>
            <p:nvPr/>
          </p:nvSpPr>
          <p:spPr>
            <a:xfrm>
              <a:off x="3763601" y="1823005"/>
              <a:ext cx="45981" cy="28515"/>
            </a:xfrm>
            <a:custGeom>
              <a:avLst/>
              <a:gdLst/>
              <a:ahLst/>
              <a:cxnLst/>
              <a:rect l="l" t="t" r="r" b="b"/>
              <a:pathLst>
                <a:path w="1756" h="1089" extrusionOk="0">
                  <a:moveTo>
                    <a:pt x="0" y="1"/>
                  </a:moveTo>
                  <a:lnTo>
                    <a:pt x="0" y="869"/>
                  </a:lnTo>
                  <a:cubicBezTo>
                    <a:pt x="0" y="993"/>
                    <a:pt x="105" y="1088"/>
                    <a:pt x="219" y="1088"/>
                  </a:cubicBezTo>
                  <a:lnTo>
                    <a:pt x="1536" y="1088"/>
                  </a:lnTo>
                  <a:cubicBezTo>
                    <a:pt x="1650" y="1088"/>
                    <a:pt x="1755" y="993"/>
                    <a:pt x="1755" y="869"/>
                  </a:cubicBezTo>
                  <a:lnTo>
                    <a:pt x="1755" y="1"/>
                  </a:lnTo>
                  <a:cubicBezTo>
                    <a:pt x="1755" y="115"/>
                    <a:pt x="1650" y="220"/>
                    <a:pt x="1536" y="220"/>
                  </a:cubicBezTo>
                  <a:lnTo>
                    <a:pt x="219" y="220"/>
                  </a:lnTo>
                  <a:cubicBezTo>
                    <a:pt x="105" y="220"/>
                    <a:pt x="0" y="115"/>
                    <a:pt x="0" y="1"/>
                  </a:cubicBezTo>
                  <a:close/>
                </a:path>
              </a:pathLst>
            </a:custGeom>
            <a:solidFill>
              <a:srgbClr val="96A7B6"/>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59" name="Google Shape;15609;p90"/>
            <p:cNvSpPr/>
            <p:nvPr/>
          </p:nvSpPr>
          <p:spPr>
            <a:xfrm>
              <a:off x="3534508" y="1628399"/>
              <a:ext cx="46007" cy="102959"/>
            </a:xfrm>
            <a:custGeom>
              <a:avLst/>
              <a:gdLst/>
              <a:ahLst/>
              <a:cxnLst/>
              <a:rect l="l" t="t" r="r" b="b"/>
              <a:pathLst>
                <a:path w="1757" h="3932" extrusionOk="0">
                  <a:moveTo>
                    <a:pt x="1098" y="1"/>
                  </a:moveTo>
                  <a:cubicBezTo>
                    <a:pt x="497" y="1"/>
                    <a:pt x="1" y="488"/>
                    <a:pt x="1" y="1089"/>
                  </a:cubicBezTo>
                  <a:lnTo>
                    <a:pt x="1" y="2834"/>
                  </a:lnTo>
                  <a:cubicBezTo>
                    <a:pt x="1" y="3445"/>
                    <a:pt x="497" y="3931"/>
                    <a:pt x="1098" y="3931"/>
                  </a:cubicBezTo>
                  <a:lnTo>
                    <a:pt x="1537" y="3931"/>
                  </a:lnTo>
                  <a:cubicBezTo>
                    <a:pt x="1661" y="3931"/>
                    <a:pt x="1756" y="3836"/>
                    <a:pt x="1756" y="3712"/>
                  </a:cubicBezTo>
                  <a:lnTo>
                    <a:pt x="1756" y="211"/>
                  </a:lnTo>
                  <a:cubicBezTo>
                    <a:pt x="1756" y="96"/>
                    <a:pt x="1661" y="1"/>
                    <a:pt x="1537" y="1"/>
                  </a:cubicBezTo>
                  <a:close/>
                </a:path>
              </a:pathLst>
            </a:custGeom>
            <a:solidFill>
              <a:srgbClr val="CED7E0"/>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0" name="Google Shape;15610;p90"/>
            <p:cNvSpPr/>
            <p:nvPr/>
          </p:nvSpPr>
          <p:spPr>
            <a:xfrm>
              <a:off x="3534508" y="1633400"/>
              <a:ext cx="46007" cy="97958"/>
            </a:xfrm>
            <a:custGeom>
              <a:avLst/>
              <a:gdLst/>
              <a:ahLst/>
              <a:cxnLst/>
              <a:rect l="l" t="t" r="r" b="b"/>
              <a:pathLst>
                <a:path w="1757" h="3741" extrusionOk="0">
                  <a:moveTo>
                    <a:pt x="468" y="1"/>
                  </a:moveTo>
                  <a:lnTo>
                    <a:pt x="468" y="1"/>
                  </a:lnTo>
                  <a:cubicBezTo>
                    <a:pt x="182" y="211"/>
                    <a:pt x="1" y="545"/>
                    <a:pt x="1" y="898"/>
                  </a:cubicBezTo>
                  <a:lnTo>
                    <a:pt x="1" y="2643"/>
                  </a:lnTo>
                  <a:cubicBezTo>
                    <a:pt x="1" y="3254"/>
                    <a:pt x="497" y="3740"/>
                    <a:pt x="1098" y="3740"/>
                  </a:cubicBezTo>
                  <a:lnTo>
                    <a:pt x="1537" y="3740"/>
                  </a:lnTo>
                  <a:cubicBezTo>
                    <a:pt x="1661" y="3740"/>
                    <a:pt x="1756" y="3645"/>
                    <a:pt x="1756" y="3521"/>
                  </a:cubicBezTo>
                  <a:lnTo>
                    <a:pt x="1756" y="3082"/>
                  </a:lnTo>
                  <a:lnTo>
                    <a:pt x="1098" y="3082"/>
                  </a:lnTo>
                  <a:cubicBezTo>
                    <a:pt x="736" y="3082"/>
                    <a:pt x="440" y="2786"/>
                    <a:pt x="440" y="2433"/>
                  </a:cubicBezTo>
                  <a:lnTo>
                    <a:pt x="440" y="239"/>
                  </a:lnTo>
                  <a:cubicBezTo>
                    <a:pt x="440" y="163"/>
                    <a:pt x="449" y="77"/>
                    <a:pt x="468" y="1"/>
                  </a:cubicBezTo>
                  <a:close/>
                </a:path>
              </a:pathLst>
            </a:custGeom>
            <a:solidFill>
              <a:srgbClr val="BDCAD5"/>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1" name="Google Shape;15611;p90"/>
            <p:cNvSpPr/>
            <p:nvPr/>
          </p:nvSpPr>
          <p:spPr>
            <a:xfrm>
              <a:off x="3574728" y="1628163"/>
              <a:ext cx="57240" cy="103195"/>
            </a:xfrm>
            <a:custGeom>
              <a:avLst/>
              <a:gdLst/>
              <a:ahLst/>
              <a:cxnLst/>
              <a:rect l="l" t="t" r="r" b="b"/>
              <a:pathLst>
                <a:path w="2186" h="3941" extrusionOk="0">
                  <a:moveTo>
                    <a:pt x="1" y="0"/>
                  </a:moveTo>
                  <a:lnTo>
                    <a:pt x="1" y="3940"/>
                  </a:lnTo>
                  <a:lnTo>
                    <a:pt x="2186" y="3940"/>
                  </a:lnTo>
                  <a:lnTo>
                    <a:pt x="2186" y="0"/>
                  </a:lnTo>
                  <a:close/>
                </a:path>
              </a:pathLst>
            </a:custGeom>
            <a:solidFill>
              <a:srgbClr val="AEBECC"/>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2" name="Google Shape;15612;p90"/>
            <p:cNvSpPr/>
            <p:nvPr/>
          </p:nvSpPr>
          <p:spPr>
            <a:xfrm>
              <a:off x="3574728" y="1714102"/>
              <a:ext cx="57240" cy="17256"/>
            </a:xfrm>
            <a:custGeom>
              <a:avLst/>
              <a:gdLst/>
              <a:ahLst/>
              <a:cxnLst/>
              <a:rect l="l" t="t" r="r" b="b"/>
              <a:pathLst>
                <a:path w="2186" h="659" extrusionOk="0">
                  <a:moveTo>
                    <a:pt x="1" y="0"/>
                  </a:moveTo>
                  <a:lnTo>
                    <a:pt x="1" y="658"/>
                  </a:lnTo>
                  <a:lnTo>
                    <a:pt x="2186" y="658"/>
                  </a:lnTo>
                  <a:lnTo>
                    <a:pt x="2186" y="0"/>
                  </a:lnTo>
                  <a:close/>
                </a:path>
              </a:pathLst>
            </a:custGeom>
            <a:solidFill>
              <a:srgbClr val="96A7B6"/>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3" name="Google Shape;15613;p90"/>
            <p:cNvSpPr/>
            <p:nvPr/>
          </p:nvSpPr>
          <p:spPr>
            <a:xfrm>
              <a:off x="3574728" y="1731332"/>
              <a:ext cx="57240" cy="91700"/>
            </a:xfrm>
            <a:custGeom>
              <a:avLst/>
              <a:gdLst/>
              <a:ahLst/>
              <a:cxnLst/>
              <a:rect l="l" t="t" r="r" b="b"/>
              <a:pathLst>
                <a:path w="2186" h="3502" extrusionOk="0">
                  <a:moveTo>
                    <a:pt x="1" y="0"/>
                  </a:moveTo>
                  <a:lnTo>
                    <a:pt x="1" y="3282"/>
                  </a:lnTo>
                  <a:cubicBezTo>
                    <a:pt x="1" y="3406"/>
                    <a:pt x="96" y="3502"/>
                    <a:pt x="220" y="3502"/>
                  </a:cubicBezTo>
                  <a:lnTo>
                    <a:pt x="1088" y="3502"/>
                  </a:lnTo>
                  <a:cubicBezTo>
                    <a:pt x="1193" y="3502"/>
                    <a:pt x="1279" y="3435"/>
                    <a:pt x="1308" y="3339"/>
                  </a:cubicBezTo>
                  <a:lnTo>
                    <a:pt x="2186" y="0"/>
                  </a:lnTo>
                  <a:close/>
                </a:path>
              </a:pathLst>
            </a:custGeom>
            <a:solidFill>
              <a:srgbClr val="ACBDCB"/>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4" name="Google Shape;15614;p90"/>
            <p:cNvSpPr/>
            <p:nvPr/>
          </p:nvSpPr>
          <p:spPr>
            <a:xfrm>
              <a:off x="3870514" y="1674118"/>
              <a:ext cx="32496" cy="11521"/>
            </a:xfrm>
            <a:custGeom>
              <a:avLst/>
              <a:gdLst/>
              <a:ahLst/>
              <a:cxnLst/>
              <a:rect l="l" t="t" r="r" b="b"/>
              <a:pathLst>
                <a:path w="1241" h="440" extrusionOk="0">
                  <a:moveTo>
                    <a:pt x="296" y="1"/>
                  </a:moveTo>
                  <a:cubicBezTo>
                    <a:pt x="0" y="1"/>
                    <a:pt x="0" y="440"/>
                    <a:pt x="296" y="440"/>
                  </a:cubicBezTo>
                  <a:lnTo>
                    <a:pt x="954" y="440"/>
                  </a:lnTo>
                  <a:cubicBezTo>
                    <a:pt x="1240" y="440"/>
                    <a:pt x="1240" y="1"/>
                    <a:pt x="954" y="1"/>
                  </a:cubicBezTo>
                  <a:close/>
                </a:path>
              </a:pathLst>
            </a:custGeom>
            <a:solidFill>
              <a:srgbClr val="C2CED8"/>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5" name="Google Shape;15615;p90"/>
            <p:cNvSpPr/>
            <p:nvPr/>
          </p:nvSpPr>
          <p:spPr>
            <a:xfrm>
              <a:off x="3848781" y="1609493"/>
              <a:ext cx="27232" cy="23436"/>
            </a:xfrm>
            <a:custGeom>
              <a:avLst/>
              <a:gdLst/>
              <a:ahLst/>
              <a:cxnLst/>
              <a:rect l="l" t="t" r="r" b="b"/>
              <a:pathLst>
                <a:path w="1040" h="895" extrusionOk="0">
                  <a:moveTo>
                    <a:pt x="741" y="0"/>
                  </a:moveTo>
                  <a:cubicBezTo>
                    <a:pt x="695" y="0"/>
                    <a:pt x="646" y="17"/>
                    <a:pt x="601" y="55"/>
                  </a:cubicBezTo>
                  <a:lnTo>
                    <a:pt x="134" y="523"/>
                  </a:lnTo>
                  <a:cubicBezTo>
                    <a:pt x="0" y="656"/>
                    <a:pt x="96" y="885"/>
                    <a:pt x="286" y="895"/>
                  </a:cubicBezTo>
                  <a:cubicBezTo>
                    <a:pt x="353" y="895"/>
                    <a:pt x="401" y="866"/>
                    <a:pt x="449" y="828"/>
                  </a:cubicBezTo>
                  <a:lnTo>
                    <a:pt x="906" y="360"/>
                  </a:lnTo>
                  <a:cubicBezTo>
                    <a:pt x="1040" y="198"/>
                    <a:pt x="903" y="0"/>
                    <a:pt x="741" y="0"/>
                  </a:cubicBezTo>
                  <a:close/>
                </a:path>
              </a:pathLst>
            </a:custGeom>
            <a:solidFill>
              <a:srgbClr val="C2CED8"/>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sp>
          <p:nvSpPr>
            <p:cNvPr id="66" name="Google Shape;15616;p90"/>
            <p:cNvSpPr/>
            <p:nvPr/>
          </p:nvSpPr>
          <p:spPr>
            <a:xfrm>
              <a:off x="3848231" y="1726618"/>
              <a:ext cx="27808" cy="23724"/>
            </a:xfrm>
            <a:custGeom>
              <a:avLst/>
              <a:gdLst/>
              <a:ahLst/>
              <a:cxnLst/>
              <a:rect l="l" t="t" r="r" b="b"/>
              <a:pathLst>
                <a:path w="1062" h="906" extrusionOk="0">
                  <a:moveTo>
                    <a:pt x="317" y="1"/>
                  </a:moveTo>
                  <a:cubicBezTo>
                    <a:pt x="146" y="1"/>
                    <a:pt x="0" y="219"/>
                    <a:pt x="155" y="381"/>
                  </a:cubicBezTo>
                  <a:lnTo>
                    <a:pt x="622" y="839"/>
                  </a:lnTo>
                  <a:cubicBezTo>
                    <a:pt x="660" y="886"/>
                    <a:pt x="718" y="905"/>
                    <a:pt x="775" y="905"/>
                  </a:cubicBezTo>
                  <a:cubicBezTo>
                    <a:pt x="966" y="905"/>
                    <a:pt x="1061" y="667"/>
                    <a:pt x="927" y="533"/>
                  </a:cubicBezTo>
                  <a:lnTo>
                    <a:pt x="470" y="66"/>
                  </a:lnTo>
                  <a:cubicBezTo>
                    <a:pt x="421" y="20"/>
                    <a:pt x="368" y="1"/>
                    <a:pt x="317" y="1"/>
                  </a:cubicBezTo>
                  <a:close/>
                </a:path>
              </a:pathLst>
            </a:custGeom>
            <a:solidFill>
              <a:srgbClr val="C2CED8"/>
            </a:solidFill>
            <a:ln>
              <a:noFill/>
            </a:ln>
            <a:effectLst>
              <a:outerShdw blurRad="107950" dist="12700" dir="5400000" algn="ctr">
                <a:srgbClr val="000000"/>
              </a:outerShdw>
            </a:effectLst>
            <a:sp3d contourW="44450" prstMaterial="matte">
              <a:contourClr>
                <a:srgbClr val="FFFFFF"/>
              </a:contourClr>
            </a:sp3d>
          </p:spPr>
          <p:txBody>
            <a:bodyPr spcFirstLastPara="1" wrap="square" lIns="121900" tIns="121900" rIns="121900" bIns="121900" anchor="ctr" anchorCtr="0">
              <a:noAutofit/>
            </a:bodyPr>
            <a:lstStyle/>
            <a:p>
              <a:pPr defTabSz="1219170">
                <a:buClr>
                  <a:srgbClr val="000000"/>
                </a:buClr>
              </a:pPr>
              <a:endParaRPr sz="1867" kern="0">
                <a:solidFill>
                  <a:srgbClr val="000000"/>
                </a:solidFill>
                <a:latin typeface="Arial"/>
                <a:cs typeface="Arial"/>
                <a:sym typeface="Arial"/>
              </a:endParaRPr>
            </a:p>
          </p:txBody>
        </p:sp>
      </p:grpSp>
      <p:pic>
        <p:nvPicPr>
          <p:cNvPr id="67" name="Picture 4" descr="Checkmark Boy User icon in SVG, PNG formats">
            <a:extLst>
              <a:ext uri="{FF2B5EF4-FFF2-40B4-BE49-F238E27FC236}">
                <a16:creationId xmlns:a16="http://schemas.microsoft.com/office/drawing/2014/main" id="{C31FECCA-6C87-47E8-9543-B3E336E5FD2C}"/>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1026328" y="5712742"/>
            <a:ext cx="1516107" cy="1439117"/>
          </a:xfrm>
          <a:prstGeom prst="rect">
            <a:avLst/>
          </a:prstGeom>
          <a:noFill/>
          <a:effectLst>
            <a:innerShdw blurRad="114300">
              <a:prstClr val="black"/>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9614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a:extLst>
              <a:ext uri="{FF2B5EF4-FFF2-40B4-BE49-F238E27FC236}">
                <a16:creationId xmlns:a16="http://schemas.microsoft.com/office/drawing/2014/main" id="{EF93B41E-0840-45CA-99C7-60351857F42A}"/>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6541169" y="4960667"/>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solidFill>
                <a:schemeClr val="bg1"/>
              </a:solidFill>
              <a:latin typeface="+mj-lt"/>
            </a:endParaRPr>
          </a:p>
        </p:txBody>
      </p:sp>
      <p:sp>
        <p:nvSpPr>
          <p:cNvPr id="11" name="Dikdörtgen 10"/>
          <p:cNvSpPr/>
          <p:nvPr/>
        </p:nvSpPr>
        <p:spPr>
          <a:xfrm>
            <a:off x="7150769" y="6591401"/>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2" name="Dikdörtgen 11"/>
          <p:cNvSpPr/>
          <p:nvPr/>
        </p:nvSpPr>
        <p:spPr>
          <a:xfrm>
            <a:off x="5728368" y="6432704"/>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5" name="Metin kutusu 14">
            <a:extLst>
              <a:ext uri="{FF2B5EF4-FFF2-40B4-BE49-F238E27FC236}">
                <a16:creationId xmlns:a16="http://schemas.microsoft.com/office/drawing/2014/main" id="{22092E9F-EA5E-431B-ADF3-A101D9414458}"/>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pic>
        <p:nvPicPr>
          <p:cNvPr id="14" name="Resim 13">
            <a:extLst>
              <a:ext uri="{FF2B5EF4-FFF2-40B4-BE49-F238E27FC236}">
                <a16:creationId xmlns:a16="http://schemas.microsoft.com/office/drawing/2014/main" id="{A5152E87-BF5D-4E31-B01B-F4D66958CF3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sp>
        <p:nvSpPr>
          <p:cNvPr id="35" name="Metin kutusu 34"/>
          <p:cNvSpPr txBox="1"/>
          <p:nvPr/>
        </p:nvSpPr>
        <p:spPr>
          <a:xfrm>
            <a:off x="0" y="241614"/>
            <a:ext cx="5246468" cy="1261884"/>
          </a:xfrm>
          <a:prstGeom prst="rect">
            <a:avLst/>
          </a:prstGeom>
          <a:noFill/>
        </p:spPr>
        <p:txBody>
          <a:bodyPr wrap="square" rtlCol="0">
            <a:spAutoFit/>
          </a:bodyPr>
          <a:lstStyle/>
          <a:p>
            <a:r>
              <a:rPr lang="tr-TR" sz="3800" b="1" dirty="0">
                <a:solidFill>
                  <a:srgbClr val="D8AD65"/>
                </a:solidFill>
                <a:latin typeface="+mj-lt"/>
              </a:rPr>
              <a:t>Sahte Mesajlara Karşı Yeni Düzenleme</a:t>
            </a:r>
          </a:p>
        </p:txBody>
      </p:sp>
      <p:sp>
        <p:nvSpPr>
          <p:cNvPr id="36" name="Metin kutusu 35"/>
          <p:cNvSpPr txBox="1"/>
          <p:nvPr/>
        </p:nvSpPr>
        <p:spPr>
          <a:xfrm>
            <a:off x="275973" y="2513549"/>
            <a:ext cx="5418201" cy="5693866"/>
          </a:xfrm>
          <a:prstGeom prst="rect">
            <a:avLst/>
          </a:prstGeom>
          <a:noFill/>
        </p:spPr>
        <p:txBody>
          <a:bodyPr wrap="square" rtlCol="0">
            <a:spAutoFit/>
          </a:bodyPr>
          <a:lstStyle/>
          <a:p>
            <a:r>
              <a:rPr lang="tr-TR" sz="2800" dirty="0">
                <a:solidFill>
                  <a:prstClr val="white"/>
                </a:solidFill>
                <a:latin typeface="+mj-lt"/>
                <a:cs typeface="Times New Roman" panose="02020603050405020304" pitchFamily="18" charset="0"/>
              </a:rPr>
              <a:t>Ek olarak, Bakanlığımızca yapılan yeni düzenleme ile </a:t>
            </a:r>
            <a:r>
              <a:rPr lang="tr-TR" sz="2800" dirty="0">
                <a:solidFill>
                  <a:srgbClr val="C5A261"/>
                </a:solidFill>
                <a:latin typeface="+mj-lt"/>
                <a:cs typeface="Times New Roman" panose="02020603050405020304" pitchFamily="18" charset="0"/>
              </a:rPr>
              <a:t>basitleştirilmiş gümrük beyannamesi (BGB) ile beyan edilemeyen </a:t>
            </a:r>
            <a:r>
              <a:rPr lang="tr-TR" sz="2800" dirty="0">
                <a:solidFill>
                  <a:schemeClr val="bg1"/>
                </a:solidFill>
                <a:latin typeface="+mj-lt"/>
                <a:cs typeface="Times New Roman" panose="02020603050405020304" pitchFamily="18" charset="0"/>
              </a:rPr>
              <a:t>veya</a:t>
            </a:r>
            <a:r>
              <a:rPr lang="tr-TR" sz="2800" dirty="0">
                <a:solidFill>
                  <a:srgbClr val="C5A261"/>
                </a:solidFill>
                <a:latin typeface="+mj-lt"/>
                <a:cs typeface="Times New Roman" panose="02020603050405020304" pitchFamily="18" charset="0"/>
              </a:rPr>
              <a:t> işlemin sağlanması için ek bilgi ya da belge ibrazı yapılması gereken eşya</a:t>
            </a:r>
            <a:r>
              <a:rPr lang="tr-TR" sz="2800" dirty="0">
                <a:solidFill>
                  <a:prstClr val="white"/>
                </a:solidFill>
                <a:latin typeface="+mj-lt"/>
                <a:cs typeface="Times New Roman" panose="02020603050405020304" pitchFamily="18" charset="0"/>
              </a:rPr>
              <a:t> için hızlı kargo firması veya posta idaresi tarafından alıcıya yapılacak olan bildirimlerde, Bakanlığımız tarafından belirlenmiş olan </a:t>
            </a:r>
            <a:r>
              <a:rPr lang="tr-TR" sz="2800" dirty="0">
                <a:solidFill>
                  <a:srgbClr val="C5A261"/>
                </a:solidFill>
                <a:latin typeface="+mj-lt"/>
                <a:cs typeface="Times New Roman" panose="02020603050405020304" pitchFamily="18" charset="0"/>
              </a:rPr>
              <a:t>mesaj kodları </a:t>
            </a:r>
            <a:r>
              <a:rPr lang="tr-TR" sz="2800" dirty="0">
                <a:solidFill>
                  <a:schemeClr val="bg1"/>
                </a:solidFill>
                <a:latin typeface="+mj-lt"/>
                <a:cs typeface="Times New Roman" panose="02020603050405020304" pitchFamily="18" charset="0"/>
              </a:rPr>
              <a:t>ve</a:t>
            </a:r>
            <a:r>
              <a:rPr lang="tr-TR" sz="2800" dirty="0">
                <a:solidFill>
                  <a:srgbClr val="C5A261"/>
                </a:solidFill>
                <a:latin typeface="+mj-lt"/>
                <a:cs typeface="Times New Roman" panose="02020603050405020304" pitchFamily="18" charset="0"/>
              </a:rPr>
              <a:t> mesaj içerikleri </a:t>
            </a:r>
            <a:r>
              <a:rPr lang="tr-TR" sz="2800" dirty="0">
                <a:solidFill>
                  <a:prstClr val="white"/>
                </a:solidFill>
                <a:latin typeface="+mj-lt"/>
                <a:cs typeface="Times New Roman" panose="02020603050405020304" pitchFamily="18" charset="0"/>
              </a:rPr>
              <a:t>kullanılacaktır. </a:t>
            </a:r>
          </a:p>
        </p:txBody>
      </p:sp>
      <p:pic>
        <p:nvPicPr>
          <p:cNvPr id="37" name="Grafik 9">
            <a:extLst>
              <a:ext uri="{FF2B5EF4-FFF2-40B4-BE49-F238E27FC236}">
                <a16:creationId xmlns:a16="http://schemas.microsoft.com/office/drawing/2014/main" id="{EEAA4219-A4C9-46EB-AEB0-1788B66F1C95}"/>
              </a:ext>
            </a:extLst>
          </p:cNvPr>
          <p:cNvPicPr>
            <a:picLocks noChangeAspect="1"/>
          </p:cNvPicPr>
          <p:nvPr/>
        </p:nvPicPr>
        <p:blipFill>
          <a:blip r:embed="rId4" cstate="hq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98768" y="3097975"/>
            <a:ext cx="2156803" cy="3836975"/>
          </a:xfrm>
          <a:prstGeom prst="rect">
            <a:avLst/>
          </a:prstGeom>
          <a:effectLst>
            <a:reflection blurRad="6350" stA="50000" endA="300" endPos="55000" dir="5400000" sy="-100000" algn="bl" rotWithShape="0"/>
          </a:effectLst>
          <a:scene3d>
            <a:camera prst="isometricOffAxis2Left"/>
            <a:lightRig rig="threePt" dir="t"/>
          </a:scene3d>
        </p:spPr>
      </p:pic>
    </p:spTree>
    <p:extLst>
      <p:ext uri="{BB962C8B-B14F-4D97-AF65-F5344CB8AC3E}">
        <p14:creationId xmlns:p14="http://schemas.microsoft.com/office/powerpoint/2010/main" val="56570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a:extLst>
              <a:ext uri="{FF2B5EF4-FFF2-40B4-BE49-F238E27FC236}">
                <a16:creationId xmlns:a16="http://schemas.microsoft.com/office/drawing/2014/main" id="{EF93B41E-0840-45CA-99C7-60351857F42A}"/>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6541169" y="4960667"/>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solidFill>
                <a:schemeClr val="bg1"/>
              </a:solidFill>
              <a:latin typeface="+mj-lt"/>
            </a:endParaRPr>
          </a:p>
        </p:txBody>
      </p:sp>
      <p:sp>
        <p:nvSpPr>
          <p:cNvPr id="11" name="Dikdörtgen 10"/>
          <p:cNvSpPr/>
          <p:nvPr/>
        </p:nvSpPr>
        <p:spPr>
          <a:xfrm>
            <a:off x="7150769" y="6591401"/>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2" name="Dikdörtgen 11"/>
          <p:cNvSpPr/>
          <p:nvPr/>
        </p:nvSpPr>
        <p:spPr>
          <a:xfrm>
            <a:off x="5728368" y="6432704"/>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5" name="Metin kutusu 14">
            <a:extLst>
              <a:ext uri="{FF2B5EF4-FFF2-40B4-BE49-F238E27FC236}">
                <a16:creationId xmlns:a16="http://schemas.microsoft.com/office/drawing/2014/main" id="{22092E9F-EA5E-431B-ADF3-A101D9414458}"/>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sp>
        <p:nvSpPr>
          <p:cNvPr id="16" name="Metin kutusu 15">
            <a:extLst>
              <a:ext uri="{FF2B5EF4-FFF2-40B4-BE49-F238E27FC236}">
                <a16:creationId xmlns:a16="http://schemas.microsoft.com/office/drawing/2014/main" id="{0FB47A06-98AC-4515-B1AB-3F0D7125A849}"/>
              </a:ext>
            </a:extLst>
          </p:cNvPr>
          <p:cNvSpPr txBox="1"/>
          <p:nvPr/>
        </p:nvSpPr>
        <p:spPr>
          <a:xfrm>
            <a:off x="824528" y="3220266"/>
            <a:ext cx="2183400" cy="892552"/>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lvl="0">
              <a:defRPr/>
            </a:pPr>
            <a:r>
              <a:rPr lang="tr-TR" sz="2800" dirty="0">
                <a:solidFill>
                  <a:srgbClr val="C5A261"/>
                </a:solidFill>
                <a:latin typeface="+mj-lt"/>
                <a:cs typeface="Times New Roman" panose="02020603050405020304" pitchFamily="18" charset="0"/>
              </a:rPr>
              <a:t>Mesaj Kodu;</a:t>
            </a:r>
          </a:p>
          <a:p>
            <a:pPr lvl="0">
              <a:defRPr/>
            </a:pPr>
            <a:r>
              <a:rPr lang="tr-TR" sz="2400" dirty="0">
                <a:solidFill>
                  <a:schemeClr val="bg1"/>
                </a:solidFill>
                <a:latin typeface="+mj-lt"/>
                <a:cs typeface="Times New Roman" panose="02020603050405020304" pitchFamily="18" charset="0"/>
              </a:rPr>
              <a:t>K621</a:t>
            </a:r>
          </a:p>
        </p:txBody>
      </p:sp>
      <p:sp>
        <p:nvSpPr>
          <p:cNvPr id="14" name="Metin kutusu 13"/>
          <p:cNvSpPr txBox="1"/>
          <p:nvPr/>
        </p:nvSpPr>
        <p:spPr>
          <a:xfrm>
            <a:off x="0" y="242442"/>
            <a:ext cx="5246468" cy="1261884"/>
          </a:xfrm>
          <a:prstGeom prst="rect">
            <a:avLst/>
          </a:prstGeom>
          <a:noFill/>
        </p:spPr>
        <p:txBody>
          <a:bodyPr wrap="square" rtlCol="0">
            <a:spAutoFit/>
          </a:bodyPr>
          <a:lstStyle/>
          <a:p>
            <a:r>
              <a:rPr lang="tr-TR" sz="3800" b="1" dirty="0">
                <a:solidFill>
                  <a:srgbClr val="D8AD65"/>
                </a:solidFill>
                <a:latin typeface="+mj-lt"/>
              </a:rPr>
              <a:t>Sahte Mesajlara Karşı Yeni Düzenleme</a:t>
            </a:r>
          </a:p>
        </p:txBody>
      </p:sp>
      <p:pic>
        <p:nvPicPr>
          <p:cNvPr id="24" name="Resim 23">
            <a:extLst>
              <a:ext uri="{FF2B5EF4-FFF2-40B4-BE49-F238E27FC236}">
                <a16:creationId xmlns:a16="http://schemas.microsoft.com/office/drawing/2014/main" id="{A5152E87-BF5D-4E31-B01B-F4D66958CF3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sp>
        <p:nvSpPr>
          <p:cNvPr id="17" name="Metin kutusu 16">
            <a:extLst>
              <a:ext uri="{FF2B5EF4-FFF2-40B4-BE49-F238E27FC236}">
                <a16:creationId xmlns:a16="http://schemas.microsoft.com/office/drawing/2014/main" id="{0FB47A06-98AC-4515-B1AB-3F0D7125A849}"/>
              </a:ext>
            </a:extLst>
          </p:cNvPr>
          <p:cNvSpPr txBox="1"/>
          <p:nvPr/>
        </p:nvSpPr>
        <p:spPr>
          <a:xfrm>
            <a:off x="824528" y="4136945"/>
            <a:ext cx="8901500" cy="3170099"/>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lvl="0">
              <a:defRPr/>
            </a:pPr>
            <a:r>
              <a:rPr lang="tr-TR" sz="2800" dirty="0">
                <a:solidFill>
                  <a:srgbClr val="C5A261"/>
                </a:solidFill>
                <a:latin typeface="+mj-lt"/>
                <a:cs typeface="Times New Roman" panose="02020603050405020304" pitchFamily="18" charset="0"/>
              </a:rPr>
              <a:t>Mesaj İçeriği;</a:t>
            </a:r>
          </a:p>
          <a:p>
            <a:pPr lvl="0">
              <a:defRPr/>
            </a:pPr>
            <a:r>
              <a:rPr lang="tr-TR" sz="2400" dirty="0">
                <a:solidFill>
                  <a:schemeClr val="bg1"/>
                </a:solidFill>
                <a:latin typeface="+mj-lt"/>
                <a:cs typeface="Times New Roman" panose="02020603050405020304" pitchFamily="18" charset="0"/>
              </a:rPr>
              <a:t>‘‘…. no’lu gönderinize konu ilaç cinsi eşyanın gümrük işlemlerinin basitleştirilmiş gümrük beyannamesi kapsamında beyan edilebilmesi için doktor raporu ya da reçeteyi</a:t>
            </a:r>
          </a:p>
          <a:p>
            <a:pPr lvl="0">
              <a:defRPr/>
            </a:pPr>
            <a:r>
              <a:rPr lang="tr-TR" sz="2400" dirty="0">
                <a:solidFill>
                  <a:schemeClr val="bg1"/>
                </a:solidFill>
                <a:latin typeface="+mj-lt"/>
                <a:cs typeface="Times New Roman" panose="02020603050405020304" pitchFamily="18" charset="0"/>
              </a:rPr>
              <a:t>iletmeniz gerekmektedir.</a:t>
            </a:r>
          </a:p>
          <a:p>
            <a:pPr lvl="0">
              <a:defRPr/>
            </a:pPr>
            <a:r>
              <a:rPr lang="tr-TR" sz="2400" dirty="0">
                <a:solidFill>
                  <a:schemeClr val="bg1"/>
                </a:solidFill>
                <a:latin typeface="+mj-lt"/>
                <a:cs typeface="Times New Roman" panose="02020603050405020304" pitchFamily="18" charset="0"/>
              </a:rPr>
              <a:t>İlacın hasta yakını adına gelmesi durumunda eşyanın alıcısı ile adına doktor raporu ya da reçete düzenlenen hasta tarafından düzenlenecek yazılı bir beyanın da eklenmesi gerekmektedir</a:t>
            </a:r>
            <a:r>
              <a:rPr lang="tr-TR" sz="2800" dirty="0">
                <a:solidFill>
                  <a:schemeClr val="bg1"/>
                </a:solidFill>
                <a:latin typeface="+mj-lt"/>
                <a:cs typeface="Times New Roman" panose="02020603050405020304" pitchFamily="18" charset="0"/>
              </a:rPr>
              <a:t>.’’</a:t>
            </a:r>
          </a:p>
        </p:txBody>
      </p:sp>
      <p:sp>
        <p:nvSpPr>
          <p:cNvPr id="26" name="Metin kutusu 25">
            <a:extLst>
              <a:ext uri="{FF2B5EF4-FFF2-40B4-BE49-F238E27FC236}">
                <a16:creationId xmlns:a16="http://schemas.microsoft.com/office/drawing/2014/main" id="{0FB47A06-98AC-4515-B1AB-3F0D7125A849}"/>
              </a:ext>
            </a:extLst>
          </p:cNvPr>
          <p:cNvSpPr txBox="1"/>
          <p:nvPr/>
        </p:nvSpPr>
        <p:spPr>
          <a:xfrm>
            <a:off x="824528" y="2135292"/>
            <a:ext cx="8776672" cy="830997"/>
          </a:xfrm>
          <a:prstGeom prst="rect">
            <a:avLst/>
          </a:prstGeom>
          <a:noFill/>
        </p:spPr>
        <p:txBody>
          <a:bodyPr wrap="square">
            <a:spAutoFit/>
          </a:bodyPr>
          <a:lstStyle/>
          <a:p>
            <a:pPr lvl="0" algn="just">
              <a:defRPr/>
            </a:pPr>
            <a:r>
              <a:rPr lang="tr-TR" sz="2400" dirty="0">
                <a:solidFill>
                  <a:schemeClr val="bg1"/>
                </a:solidFill>
                <a:latin typeface="+mj-lt"/>
                <a:cs typeface="Times New Roman" panose="02020603050405020304" pitchFamily="18" charset="0"/>
              </a:rPr>
              <a:t>Hızlı kargo firması veya posta idaresi tarafından yurt dışı gönderiler için yapılacak olan </a:t>
            </a:r>
            <a:r>
              <a:rPr lang="tr-TR" sz="2400" dirty="0">
                <a:solidFill>
                  <a:srgbClr val="C5A261"/>
                </a:solidFill>
                <a:latin typeface="+mj-lt"/>
                <a:cs typeface="Times New Roman" panose="02020603050405020304" pitchFamily="18" charset="0"/>
              </a:rPr>
              <a:t>bildirim örneği;</a:t>
            </a:r>
          </a:p>
        </p:txBody>
      </p:sp>
      <p:pic>
        <p:nvPicPr>
          <p:cNvPr id="27" name="Picture 4" descr="True Information icon in SVG, PNG formats">
            <a:extLst>
              <a:ext uri="{FF2B5EF4-FFF2-40B4-BE49-F238E27FC236}">
                <a16:creationId xmlns:a16="http://schemas.microsoft.com/office/drawing/2014/main" id="{8D911E06-05F3-4476-896D-6B09F868B7A9}"/>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100000"/>
                    </a14:imgEffect>
                  </a14:imgLayer>
                </a14:imgProps>
              </a:ext>
              <a:ext uri="{28A0092B-C50C-407E-A947-70E740481C1C}">
                <a14:useLocalDpi xmlns:a14="http://schemas.microsoft.com/office/drawing/2010/main" val="0"/>
              </a:ext>
            </a:extLst>
          </a:blip>
          <a:srcRect/>
          <a:stretch>
            <a:fillRect/>
          </a:stretch>
        </p:blipFill>
        <p:spPr bwMode="auto">
          <a:xfrm>
            <a:off x="6803293" y="7598536"/>
            <a:ext cx="1993232" cy="1747672"/>
          </a:xfrm>
          <a:prstGeom prst="rect">
            <a:avLst/>
          </a:prstGeom>
          <a:noFill/>
          <a:effectLst>
            <a:reflection blurRad="6350" stA="50000" endA="300" endPos="55000" dir="5400000" sy="-100000" algn="bl" rotWithShape="0"/>
          </a:effectLst>
          <a:extLst>
            <a:ext uri="{909E8E84-426E-40DD-AFC4-6F175D3DCCD1}">
              <a14:hiddenFill xmlns:a14="http://schemas.microsoft.com/office/drawing/2010/main">
                <a:solidFill>
                  <a:srgbClr val="FFFFFF"/>
                </a:solidFill>
              </a14:hiddenFill>
            </a:ext>
          </a:extLst>
        </p:spPr>
      </p:pic>
      <p:pic>
        <p:nvPicPr>
          <p:cNvPr id="29" name="Resim 28">
            <a:extLst>
              <a:ext uri="{FF2B5EF4-FFF2-40B4-BE49-F238E27FC236}">
                <a16:creationId xmlns:a16="http://schemas.microsoft.com/office/drawing/2014/main" id="{DB31F55E-7A06-4423-933C-F80513D709FF}"/>
              </a:ext>
            </a:extLst>
          </p:cNvPr>
          <p:cNvPicPr>
            <a:picLocks noChangeAspect="1"/>
          </p:cNvPicPr>
          <p:nvPr/>
        </p:nvPicPr>
        <p:blipFill>
          <a:blip r:embed="rId6">
            <a:extLst>
              <a:ext uri="{BEBA8EAE-BF5A-486C-A8C5-ECC9F3942E4B}">
                <a14:imgProps xmlns:a14="http://schemas.microsoft.com/office/drawing/2010/main">
                  <a14:imgLayer r:embed="rId7">
                    <a14:imgEffect>
                      <a14:brightnessContrast bright="100000"/>
                    </a14:imgEffect>
                  </a14:imgLayer>
                </a14:imgProps>
              </a:ext>
              <a:ext uri="{28A0092B-C50C-407E-A947-70E740481C1C}">
                <a14:useLocalDpi xmlns:a14="http://schemas.microsoft.com/office/drawing/2010/main" val="0"/>
              </a:ext>
            </a:extLst>
          </a:blip>
          <a:stretch>
            <a:fillRect/>
          </a:stretch>
        </p:blipFill>
        <p:spPr>
          <a:xfrm>
            <a:off x="1482652" y="7598536"/>
            <a:ext cx="1299185" cy="1679388"/>
          </a:xfrm>
          <a:prstGeom prst="rect">
            <a:avLst/>
          </a:prstGeom>
          <a:effectLst>
            <a:reflection blurRad="6350" stA="50000" endA="300" endPos="55000" dir="5400000" sy="-100000" algn="bl" rotWithShape="0"/>
          </a:effectLst>
        </p:spPr>
      </p:pic>
      <p:grpSp>
        <p:nvGrpSpPr>
          <p:cNvPr id="30" name="Grafik 4" descr="Köşeli çift ayraç okları ana hat">
            <a:extLst>
              <a:ext uri="{FF2B5EF4-FFF2-40B4-BE49-F238E27FC236}">
                <a16:creationId xmlns:a16="http://schemas.microsoft.com/office/drawing/2014/main" id="{4131F54C-4E93-DB5C-F26D-4DFB1A03A167}"/>
              </a:ext>
            </a:extLst>
          </p:cNvPr>
          <p:cNvGrpSpPr/>
          <p:nvPr/>
        </p:nvGrpSpPr>
        <p:grpSpPr>
          <a:xfrm>
            <a:off x="4569717" y="8159322"/>
            <a:ext cx="676751" cy="544829"/>
            <a:chOff x="5914529" y="3306584"/>
            <a:chExt cx="676751" cy="544829"/>
          </a:xfrm>
          <a:solidFill>
            <a:srgbClr val="8497B0"/>
          </a:solidFill>
        </p:grpSpPr>
        <p:sp>
          <p:nvSpPr>
            <p:cNvPr id="31" name="Serbest Form: Şekil 18">
              <a:extLst>
                <a:ext uri="{FF2B5EF4-FFF2-40B4-BE49-F238E27FC236}">
                  <a16:creationId xmlns:a16="http://schemas.microsoft.com/office/drawing/2014/main" id="{5D1C5690-0E3B-CE2C-F613-120A441F556D}"/>
                </a:ext>
              </a:extLst>
            </p:cNvPr>
            <p:cNvSpPr/>
            <p:nvPr/>
          </p:nvSpPr>
          <p:spPr>
            <a:xfrm>
              <a:off x="5914529" y="3306584"/>
              <a:ext cx="219551" cy="544829"/>
            </a:xfrm>
            <a:custGeom>
              <a:avLst/>
              <a:gdLst>
                <a:gd name="connsiteX0" fmla="*/ 0 w 219551"/>
                <a:gd name="connsiteY0" fmla="*/ 11430 h 544829"/>
                <a:gd name="connsiteX1" fmla="*/ 195739 w 219551"/>
                <a:gd name="connsiteY1" fmla="*/ 272415 h 544829"/>
                <a:gd name="connsiteX2" fmla="*/ 0 w 219551"/>
                <a:gd name="connsiteY2" fmla="*/ 533400 h 544829"/>
                <a:gd name="connsiteX3" fmla="*/ 15240 w 219551"/>
                <a:gd name="connsiteY3" fmla="*/ 544830 h 544829"/>
                <a:gd name="connsiteX4" fmla="*/ 219551 w 219551"/>
                <a:gd name="connsiteY4" fmla="*/ 272415 h 544829"/>
                <a:gd name="connsiteX5" fmla="*/ 15240 w 219551"/>
                <a:gd name="connsiteY5" fmla="*/ 0 h 544829"/>
                <a:gd name="connsiteX6" fmla="*/ 0 w 219551"/>
                <a:gd name="connsiteY6" fmla="*/ 11430 h 54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551" h="544829">
                  <a:moveTo>
                    <a:pt x="0" y="11430"/>
                  </a:moveTo>
                  <a:lnTo>
                    <a:pt x="195739" y="272415"/>
                  </a:lnTo>
                  <a:lnTo>
                    <a:pt x="0" y="533400"/>
                  </a:lnTo>
                  <a:lnTo>
                    <a:pt x="15240" y="544830"/>
                  </a:lnTo>
                  <a:lnTo>
                    <a:pt x="219551" y="272415"/>
                  </a:lnTo>
                  <a:lnTo>
                    <a:pt x="15240" y="0"/>
                  </a:lnTo>
                  <a:lnTo>
                    <a:pt x="0" y="11430"/>
                  </a:lnTo>
                  <a:close/>
                </a:path>
              </a:pathLst>
            </a:custGeom>
            <a:grpFill/>
            <a:ln w="9525" cap="flat">
              <a:solidFill>
                <a:srgbClr val="C5A261"/>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mj-lt"/>
                <a:ea typeface="+mn-ea"/>
                <a:cs typeface="+mn-cs"/>
              </a:endParaRPr>
            </a:p>
          </p:txBody>
        </p:sp>
        <p:sp>
          <p:nvSpPr>
            <p:cNvPr id="32" name="Serbest Form: Şekil 22">
              <a:extLst>
                <a:ext uri="{FF2B5EF4-FFF2-40B4-BE49-F238E27FC236}">
                  <a16:creationId xmlns:a16="http://schemas.microsoft.com/office/drawing/2014/main" id="{0966FC48-5893-538E-C833-6C207DE82F4A}"/>
                </a:ext>
              </a:extLst>
            </p:cNvPr>
            <p:cNvSpPr/>
            <p:nvPr/>
          </p:nvSpPr>
          <p:spPr>
            <a:xfrm>
              <a:off x="6143130" y="3306584"/>
              <a:ext cx="219551" cy="544829"/>
            </a:xfrm>
            <a:custGeom>
              <a:avLst/>
              <a:gdLst>
                <a:gd name="connsiteX0" fmla="*/ 0 w 219551"/>
                <a:gd name="connsiteY0" fmla="*/ 11430 h 544829"/>
                <a:gd name="connsiteX1" fmla="*/ 195739 w 219551"/>
                <a:gd name="connsiteY1" fmla="*/ 272415 h 544829"/>
                <a:gd name="connsiteX2" fmla="*/ 0 w 219551"/>
                <a:gd name="connsiteY2" fmla="*/ 533400 h 544829"/>
                <a:gd name="connsiteX3" fmla="*/ 15240 w 219551"/>
                <a:gd name="connsiteY3" fmla="*/ 544830 h 544829"/>
                <a:gd name="connsiteX4" fmla="*/ 219551 w 219551"/>
                <a:gd name="connsiteY4" fmla="*/ 272415 h 544829"/>
                <a:gd name="connsiteX5" fmla="*/ 15240 w 219551"/>
                <a:gd name="connsiteY5" fmla="*/ 0 h 544829"/>
                <a:gd name="connsiteX6" fmla="*/ 0 w 219551"/>
                <a:gd name="connsiteY6" fmla="*/ 11430 h 54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551" h="544829">
                  <a:moveTo>
                    <a:pt x="0" y="11430"/>
                  </a:moveTo>
                  <a:lnTo>
                    <a:pt x="195739" y="272415"/>
                  </a:lnTo>
                  <a:lnTo>
                    <a:pt x="0" y="533400"/>
                  </a:lnTo>
                  <a:lnTo>
                    <a:pt x="15240" y="544830"/>
                  </a:lnTo>
                  <a:lnTo>
                    <a:pt x="219551" y="272415"/>
                  </a:lnTo>
                  <a:lnTo>
                    <a:pt x="15240" y="0"/>
                  </a:lnTo>
                  <a:lnTo>
                    <a:pt x="0" y="11430"/>
                  </a:lnTo>
                  <a:close/>
                </a:path>
              </a:pathLst>
            </a:custGeom>
            <a:grpFill/>
            <a:ln w="9525" cap="flat">
              <a:solidFill>
                <a:srgbClr val="C5A261"/>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mj-lt"/>
                <a:ea typeface="+mn-ea"/>
                <a:cs typeface="+mn-cs"/>
              </a:endParaRPr>
            </a:p>
          </p:txBody>
        </p:sp>
        <p:sp>
          <p:nvSpPr>
            <p:cNvPr id="33" name="Serbest Form: Şekil 26">
              <a:extLst>
                <a:ext uri="{FF2B5EF4-FFF2-40B4-BE49-F238E27FC236}">
                  <a16:creationId xmlns:a16="http://schemas.microsoft.com/office/drawing/2014/main" id="{E33B9AC0-5C76-9EE3-BAD0-126D35F6A9DF}"/>
                </a:ext>
              </a:extLst>
            </p:cNvPr>
            <p:cNvSpPr/>
            <p:nvPr/>
          </p:nvSpPr>
          <p:spPr>
            <a:xfrm>
              <a:off x="6371730" y="3306584"/>
              <a:ext cx="219551" cy="544829"/>
            </a:xfrm>
            <a:custGeom>
              <a:avLst/>
              <a:gdLst>
                <a:gd name="connsiteX0" fmla="*/ 0 w 219551"/>
                <a:gd name="connsiteY0" fmla="*/ 11430 h 544829"/>
                <a:gd name="connsiteX1" fmla="*/ 195739 w 219551"/>
                <a:gd name="connsiteY1" fmla="*/ 272415 h 544829"/>
                <a:gd name="connsiteX2" fmla="*/ 0 w 219551"/>
                <a:gd name="connsiteY2" fmla="*/ 533400 h 544829"/>
                <a:gd name="connsiteX3" fmla="*/ 15240 w 219551"/>
                <a:gd name="connsiteY3" fmla="*/ 544830 h 544829"/>
                <a:gd name="connsiteX4" fmla="*/ 219551 w 219551"/>
                <a:gd name="connsiteY4" fmla="*/ 272415 h 544829"/>
                <a:gd name="connsiteX5" fmla="*/ 15240 w 219551"/>
                <a:gd name="connsiteY5" fmla="*/ 0 h 544829"/>
                <a:gd name="connsiteX6" fmla="*/ 0 w 219551"/>
                <a:gd name="connsiteY6" fmla="*/ 11430 h 544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9551" h="544829">
                  <a:moveTo>
                    <a:pt x="0" y="11430"/>
                  </a:moveTo>
                  <a:lnTo>
                    <a:pt x="195739" y="272415"/>
                  </a:lnTo>
                  <a:lnTo>
                    <a:pt x="0" y="533400"/>
                  </a:lnTo>
                  <a:lnTo>
                    <a:pt x="15240" y="544830"/>
                  </a:lnTo>
                  <a:lnTo>
                    <a:pt x="219551" y="272415"/>
                  </a:lnTo>
                  <a:lnTo>
                    <a:pt x="15240" y="0"/>
                  </a:lnTo>
                  <a:lnTo>
                    <a:pt x="0" y="11430"/>
                  </a:lnTo>
                  <a:close/>
                </a:path>
              </a:pathLst>
            </a:custGeom>
            <a:grpFill/>
            <a:ln w="9525" cap="flat">
              <a:solidFill>
                <a:srgbClr val="C5A261"/>
              </a:solid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black"/>
                </a:solidFill>
                <a:effectLst/>
                <a:uLnTx/>
                <a:uFillTx/>
                <a:latin typeface="+mj-lt"/>
                <a:ea typeface="+mn-ea"/>
                <a:cs typeface="+mn-cs"/>
              </a:endParaRPr>
            </a:p>
          </p:txBody>
        </p:sp>
      </p:grpSp>
    </p:spTree>
    <p:extLst>
      <p:ext uri="{BB962C8B-B14F-4D97-AF65-F5344CB8AC3E}">
        <p14:creationId xmlns:p14="http://schemas.microsoft.com/office/powerpoint/2010/main" val="2117878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Düz Bağlayıcı 4">
            <a:extLst>
              <a:ext uri="{FF2B5EF4-FFF2-40B4-BE49-F238E27FC236}">
                <a16:creationId xmlns:a16="http://schemas.microsoft.com/office/drawing/2014/main" id="{EF93B41E-0840-45CA-99C7-60351857F42A}"/>
              </a:ext>
            </a:extLst>
          </p:cNvPr>
          <p:cNvCxnSpPr>
            <a:cxnSpLocks/>
          </p:cNvCxnSpPr>
          <p:nvPr/>
        </p:nvCxnSpPr>
        <p:spPr>
          <a:xfrm flipV="1">
            <a:off x="229500" y="9648355"/>
            <a:ext cx="9828000" cy="1"/>
          </a:xfrm>
          <a:prstGeom prst="line">
            <a:avLst/>
          </a:prstGeom>
          <a:ln w="34925"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4" name="Dikdörtgen 3"/>
          <p:cNvSpPr/>
          <p:nvPr/>
        </p:nvSpPr>
        <p:spPr>
          <a:xfrm>
            <a:off x="6541169" y="4960667"/>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solidFill>
                <a:schemeClr val="bg1"/>
              </a:solidFill>
              <a:latin typeface="+mj-lt"/>
            </a:endParaRPr>
          </a:p>
        </p:txBody>
      </p:sp>
      <p:sp>
        <p:nvSpPr>
          <p:cNvPr id="11" name="Dikdörtgen 10"/>
          <p:cNvSpPr/>
          <p:nvPr/>
        </p:nvSpPr>
        <p:spPr>
          <a:xfrm>
            <a:off x="7150769" y="6591401"/>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2" name="Dikdörtgen 11"/>
          <p:cNvSpPr/>
          <p:nvPr/>
        </p:nvSpPr>
        <p:spPr>
          <a:xfrm>
            <a:off x="5728368" y="6432704"/>
            <a:ext cx="1567407" cy="687098"/>
          </a:xfrm>
          <a:prstGeom prst="rect">
            <a:avLst/>
          </a:prstGeom>
          <a:noFill/>
          <a:ln>
            <a:noFill/>
          </a:ln>
          <a:scene3d>
            <a:camera prst="isometricLeftDown">
              <a:rot lat="1800000" lon="60000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b="1" dirty="0">
              <a:latin typeface="+mj-lt"/>
            </a:endParaRPr>
          </a:p>
        </p:txBody>
      </p:sp>
      <p:sp>
        <p:nvSpPr>
          <p:cNvPr id="15" name="Metin kutusu 14">
            <a:extLst>
              <a:ext uri="{FF2B5EF4-FFF2-40B4-BE49-F238E27FC236}">
                <a16:creationId xmlns:a16="http://schemas.microsoft.com/office/drawing/2014/main" id="{22092E9F-EA5E-431B-ADF3-A101D9414458}"/>
              </a:ext>
            </a:extLst>
          </p:cNvPr>
          <p:cNvSpPr txBox="1"/>
          <p:nvPr/>
        </p:nvSpPr>
        <p:spPr>
          <a:xfrm>
            <a:off x="3018328" y="9791230"/>
            <a:ext cx="8412480" cy="400110"/>
          </a:xfrm>
          <a:prstGeom prst="rect">
            <a:avLst/>
          </a:prstGeom>
          <a:noFill/>
        </p:spPr>
        <p:txBody>
          <a:bodyPr wrap="square" rtlCol="0">
            <a:spAutoFit/>
          </a:bodyPr>
          <a:lstStyle/>
          <a:p>
            <a:r>
              <a:rPr lang="tr-TR" sz="2000" dirty="0">
                <a:solidFill>
                  <a:srgbClr val="D8AD65"/>
                </a:solidFill>
                <a:latin typeface="+mj-lt"/>
              </a:rPr>
              <a:t>GÜMRÜKLER GENEL MÜDÜRLÜĞÜ </a:t>
            </a:r>
          </a:p>
        </p:txBody>
      </p:sp>
      <p:pic>
        <p:nvPicPr>
          <p:cNvPr id="14" name="Resim 13">
            <a:extLst>
              <a:ext uri="{FF2B5EF4-FFF2-40B4-BE49-F238E27FC236}">
                <a16:creationId xmlns:a16="http://schemas.microsoft.com/office/drawing/2014/main" id="{A5152E87-BF5D-4E31-B01B-F4D66958CF3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803293" y="-786975"/>
            <a:ext cx="3219089" cy="3219089"/>
          </a:xfrm>
          <a:prstGeom prst="rect">
            <a:avLst/>
          </a:prstGeom>
        </p:spPr>
      </p:pic>
      <p:sp>
        <p:nvSpPr>
          <p:cNvPr id="19" name="Metin kutusu 18">
            <a:extLst>
              <a:ext uri="{FF2B5EF4-FFF2-40B4-BE49-F238E27FC236}">
                <a16:creationId xmlns:a16="http://schemas.microsoft.com/office/drawing/2014/main" id="{02F584F9-0ACA-4901-9158-35A3790ABFD7}"/>
              </a:ext>
            </a:extLst>
          </p:cNvPr>
          <p:cNvSpPr txBox="1"/>
          <p:nvPr/>
        </p:nvSpPr>
        <p:spPr>
          <a:xfrm>
            <a:off x="866191" y="3725435"/>
            <a:ext cx="8348943" cy="3539430"/>
          </a:xfrm>
          <a:prstGeom prst="rect">
            <a:avLst/>
          </a:prstGeom>
          <a:noFill/>
        </p:spPr>
        <p:txBody>
          <a:bodyPr wrap="square">
            <a:spAutoFit/>
          </a:bodyPr>
          <a:lstStyle/>
          <a:p>
            <a:pPr lvl="0" algn="ctr">
              <a:defRPr/>
            </a:pPr>
            <a:r>
              <a:rPr lang="tr-TR" sz="2800" dirty="0">
                <a:solidFill>
                  <a:srgbClr val="C5A261"/>
                </a:solidFill>
                <a:latin typeface="+mj-lt"/>
                <a:cs typeface="Times New Roman" panose="02020603050405020304" pitchFamily="18" charset="0"/>
              </a:rPr>
              <a:t>Bakanlığımızın resmi internet sitesinde paylaşılan mesaj kodu, mesaj içeriği ve hızlı kargo firmalarının doğrulanmış iletişim bilgilerine aşağıda yer alan bağlantı üzerinden ulaşabilirsiniz:</a:t>
            </a:r>
          </a:p>
          <a:p>
            <a:pPr lvl="0" algn="ctr">
              <a:defRPr/>
            </a:pPr>
            <a:endParaRPr lang="tr-TR" sz="2800" dirty="0">
              <a:solidFill>
                <a:srgbClr val="C5A261"/>
              </a:solidFill>
              <a:latin typeface="+mj-lt"/>
              <a:cs typeface="Times New Roman" panose="02020603050405020304" pitchFamily="18" charset="0"/>
            </a:endParaRPr>
          </a:p>
          <a:p>
            <a:pPr lvl="0" algn="ctr">
              <a:defRPr/>
            </a:pPr>
            <a:r>
              <a:rPr lang="tr-TR" sz="2800" dirty="0">
                <a:solidFill>
                  <a:srgbClr val="C5A261"/>
                </a:solidFill>
                <a:latin typeface="+mj-lt"/>
                <a:cs typeface="Times New Roman" panose="02020603050405020304" pitchFamily="18" charset="0"/>
                <a:hlinkClick r:id="rId4"/>
              </a:rPr>
              <a:t>ggm.ticaret.gov.tr/istatistikler/istatistikler</a:t>
            </a:r>
            <a:endParaRPr lang="tr-TR" sz="2800" dirty="0">
              <a:solidFill>
                <a:srgbClr val="C5A261"/>
              </a:solidFill>
              <a:latin typeface="+mj-lt"/>
              <a:cs typeface="Times New Roman" panose="02020603050405020304" pitchFamily="18" charset="0"/>
            </a:endParaRPr>
          </a:p>
          <a:p>
            <a:pPr lvl="0" algn="ctr">
              <a:defRPr/>
            </a:pPr>
            <a:endParaRPr lang="tr-TR" sz="2800" dirty="0">
              <a:solidFill>
                <a:srgbClr val="C5A261"/>
              </a:solidFill>
              <a:latin typeface="+mj-lt"/>
              <a:cs typeface="Times New Roman" panose="02020603050405020304" pitchFamily="18" charset="0"/>
            </a:endParaRPr>
          </a:p>
          <a:p>
            <a:pPr lvl="0" algn="ctr">
              <a:defRPr/>
            </a:pPr>
            <a:endParaRPr lang="tr-TR" sz="2800" dirty="0">
              <a:solidFill>
                <a:srgbClr val="C5A261"/>
              </a:solidFill>
              <a:latin typeface="+mj-lt"/>
              <a:cs typeface="Times New Roman" panose="02020603050405020304" pitchFamily="18" charset="0"/>
            </a:endParaRPr>
          </a:p>
        </p:txBody>
      </p:sp>
      <p:pic>
        <p:nvPicPr>
          <p:cNvPr id="22" name="Grafik 12" descr="Onay işareti düz dolguyla">
            <a:extLst>
              <a:ext uri="{FF2B5EF4-FFF2-40B4-BE49-F238E27FC236}">
                <a16:creationId xmlns:a16="http://schemas.microsoft.com/office/drawing/2014/main" id="{15C5DED7-B14E-4145-B4DC-FBD1D64E24FF}"/>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64636" y="6577353"/>
            <a:ext cx="2352051" cy="2352051"/>
          </a:xfrm>
          <a:prstGeom prst="rect">
            <a:avLst/>
          </a:prstGeom>
          <a:effectLst>
            <a:innerShdw blurRad="114300">
              <a:prstClr val="black"/>
            </a:innerShdw>
          </a:effectLst>
        </p:spPr>
      </p:pic>
      <p:sp>
        <p:nvSpPr>
          <p:cNvPr id="25" name="Metin kutusu 24"/>
          <p:cNvSpPr txBox="1"/>
          <p:nvPr/>
        </p:nvSpPr>
        <p:spPr>
          <a:xfrm>
            <a:off x="0" y="247041"/>
            <a:ext cx="5246468" cy="1261884"/>
          </a:xfrm>
          <a:prstGeom prst="rect">
            <a:avLst/>
          </a:prstGeom>
          <a:noFill/>
        </p:spPr>
        <p:txBody>
          <a:bodyPr wrap="square" rtlCol="0">
            <a:spAutoFit/>
          </a:bodyPr>
          <a:lstStyle/>
          <a:p>
            <a:r>
              <a:rPr lang="tr-TR" sz="3800" b="1" dirty="0">
                <a:solidFill>
                  <a:srgbClr val="D8AD65"/>
                </a:solidFill>
                <a:latin typeface="+mj-lt"/>
              </a:rPr>
              <a:t>Sahte Mesajlara Karşı Yeni Düzenleme</a:t>
            </a:r>
          </a:p>
        </p:txBody>
      </p:sp>
    </p:spTree>
    <p:extLst>
      <p:ext uri="{BB962C8B-B14F-4D97-AF65-F5344CB8AC3E}">
        <p14:creationId xmlns:p14="http://schemas.microsoft.com/office/powerpoint/2010/main" val="340999106"/>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Özel 1">
      <a:majorFont>
        <a:latin typeface="Myriad Pro"/>
        <a:ea typeface=""/>
        <a:cs typeface=""/>
      </a:majorFont>
      <a:minorFont>
        <a:latin typeface="Calibri"/>
        <a:ea typeface=""/>
        <a:cs typeface=""/>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5562</TotalTime>
  <Words>868</Words>
  <Application>Microsoft Office PowerPoint</Application>
  <PresentationFormat>Özel</PresentationFormat>
  <Paragraphs>134</Paragraphs>
  <Slides>13</Slides>
  <Notes>13</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13</vt:i4>
      </vt:variant>
    </vt:vector>
  </HeadingPairs>
  <TitlesOfParts>
    <vt:vector size="21" baseType="lpstr">
      <vt:lpstr>Arial</vt:lpstr>
      <vt:lpstr>Calibri</vt:lpstr>
      <vt:lpstr>Calibri Light</vt:lpstr>
      <vt:lpstr>Myriad Pro</vt:lpstr>
      <vt:lpstr>Times New Roman</vt:lpstr>
      <vt:lpstr>Wingdings</vt:lpstr>
      <vt:lpstr>Office Teması</vt:lpstr>
      <vt:lpstr>Özel Tasarım</vt:lpstr>
      <vt:lpstr>Sınır Ötesi  E-Ticaret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Basitleştirilmiş Usul Kapsamında Sağlanan Kolaylıklar ve Sınırlamalar  Doküman, Değeri 1500 Avro’yu geçmeyen kişisel kullanıma mahsus kitap veya benzeri basılı yayın,  Bir tüzel kişi adına gelen ticari miktar ve mahiyet arz etmeyen ve değeri 22 Avro’yu geçmeyen eşya,  Değeri 150 Euro’yu ve miktarı brüt 30 kilogramı geçmeyen, bir gerçek kişi adına gelen ve ticari miktar ve mahiyet arz etmeyen eşya,  Miktarı brüt 300 kilogramı ve değeri 15.000 Avro’yu geçmeyen ihracat rejimine konu eşya,  Numunelik eşya ve modeller ile inceleme, analiz veya test amaçlı eşya  Yolcuların gelişlerinden bir ay önce veya üç ay sonra gelen kişisel eşya,  Kamu kurum ve kuruluşlarına, kütüphanelere, müzelere, eğitim veya bilimsel araştırma ile uğraşan kuruluşlara gönderilen kitap veya basılı yayın;  Kıymeti 1500 Avro’yu geçmeyen ilaç cinsi eşya, Operatör hızlı kargo firmaları ya da posta idaresi tarafından beyan edebilmekte ve gümrük işlemleri tamamlanmaktadır.  Kıymet Tespiti Posta veya hızlı kargo taşımacılığı kapsamında gelen veya gönderilen eşyanın kıymetinin limitler dahilinde olup olmadığının tespit edilmesinde kargo ücreti hesaba katılmaz. Eşyanın kıymeti, ibraz edilen faturaya, satış fişine veya eşya bedelinin ödendiğine ilişkin belgeye göre belirlenir. Bu tür belge ibraz edilememesi veya ibraz edilen belgede kayıtlı kıymetin düşük bulunması halinde, eşyanın kıymeti gümrük idaresince takdir edilmektedir.</dc:title>
  <dc:creator>Tolga Eker</dc:creator>
  <cp:lastModifiedBy>Burak Pasin</cp:lastModifiedBy>
  <cp:revision>405</cp:revision>
  <cp:lastPrinted>2024-03-29T08:21:57Z</cp:lastPrinted>
  <dcterms:created xsi:type="dcterms:W3CDTF">2023-09-05T08:55:57Z</dcterms:created>
  <dcterms:modified xsi:type="dcterms:W3CDTF">2024-11-22T14:24:30Z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geodilabelclass">
    <vt:lpwstr>id_classification_unclassified=0ef0d4bf-59b8-4ae6-bbc0-fafde041157b</vt:lpwstr>
  </property>
  <property fmtid="{D5CDD505-2E9C-101B-9397-08002B2CF9AE}" pid="3" name="geodilabeluser">
    <vt:lpwstr>user=17651059486</vt:lpwstr>
  </property>
  <property fmtid="{D5CDD505-2E9C-101B-9397-08002B2CF9AE}" pid="4" name="geodilabeltime">
    <vt:lpwstr>datetime=2024-03-20T11:25:30.129Z</vt:lpwstr>
  </property>
</Properties>
</file>